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92" r:id="rId3"/>
    <p:sldId id="293" r:id="rId4"/>
    <p:sldId id="300" r:id="rId5"/>
    <p:sldId id="294" r:id="rId6"/>
    <p:sldId id="296" r:id="rId7"/>
    <p:sldId id="257" r:id="rId8"/>
    <p:sldId id="259" r:id="rId9"/>
    <p:sldId id="260" r:id="rId10"/>
    <p:sldId id="262" r:id="rId11"/>
    <p:sldId id="303" r:id="rId12"/>
    <p:sldId id="304" r:id="rId13"/>
    <p:sldId id="263" r:id="rId14"/>
    <p:sldId id="264" r:id="rId15"/>
    <p:sldId id="310" r:id="rId16"/>
    <p:sldId id="311" r:id="rId17"/>
    <p:sldId id="301" r:id="rId18"/>
    <p:sldId id="316" r:id="rId19"/>
    <p:sldId id="317" r:id="rId20"/>
    <p:sldId id="318" r:id="rId21"/>
    <p:sldId id="319" r:id="rId22"/>
    <p:sldId id="320" r:id="rId23"/>
    <p:sldId id="290" r:id="rId24"/>
    <p:sldId id="321" r:id="rId25"/>
    <p:sldId id="291" r:id="rId26"/>
    <p:sldId id="265" r:id="rId27"/>
    <p:sldId id="322" r:id="rId28"/>
    <p:sldId id="328" r:id="rId29"/>
    <p:sldId id="329" r:id="rId30"/>
    <p:sldId id="331" r:id="rId31"/>
    <p:sldId id="332" r:id="rId32"/>
    <p:sldId id="333" r:id="rId33"/>
    <p:sldId id="334" r:id="rId34"/>
    <p:sldId id="335" r:id="rId35"/>
    <p:sldId id="336" r:id="rId36"/>
    <p:sldId id="342" r:id="rId37"/>
    <p:sldId id="343" r:id="rId38"/>
    <p:sldId id="347" r:id="rId39"/>
    <p:sldId id="344" r:id="rId40"/>
    <p:sldId id="345" r:id="rId41"/>
    <p:sldId id="348" r:id="rId42"/>
    <p:sldId id="366" r:id="rId43"/>
    <p:sldId id="354" r:id="rId44"/>
    <p:sldId id="358" r:id="rId45"/>
    <p:sldId id="359" r:id="rId46"/>
    <p:sldId id="360" r:id="rId47"/>
    <p:sldId id="367" r:id="rId48"/>
    <p:sldId id="355" r:id="rId49"/>
    <p:sldId id="356" r:id="rId50"/>
    <p:sldId id="364" r:id="rId51"/>
    <p:sldId id="368" r:id="rId52"/>
    <p:sldId id="370" r:id="rId53"/>
    <p:sldId id="369" r:id="rId54"/>
    <p:sldId id="372" r:id="rId55"/>
    <p:sldId id="37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957" autoAdjust="0"/>
  </p:normalViewPr>
  <p:slideViewPr>
    <p:cSldViewPr snapToGrid="0">
      <p:cViewPr varScale="1">
        <p:scale>
          <a:sx n="111" d="100"/>
          <a:sy n="111" d="100"/>
        </p:scale>
        <p:origin x="560" y="84"/>
      </p:cViewPr>
      <p:guideLst/>
    </p:cSldViewPr>
  </p:slideViewPr>
  <p:outlineViewPr>
    <p:cViewPr>
      <p:scale>
        <a:sx n="33" d="100"/>
        <a:sy n="33" d="100"/>
      </p:scale>
      <p:origin x="0" y="-6965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XIU WU" userId="7b264f19-488c-4651-8d04-578ce9779980" providerId="ADAL" clId="{78C6E5D7-E321-4F72-A54E-7873E1BC980A}"/>
    <pc:docChg chg="undo custSel modSld">
      <pc:chgData name="ZIXIU WU" userId="7b264f19-488c-4651-8d04-578ce9779980" providerId="ADAL" clId="{78C6E5D7-E321-4F72-A54E-7873E1BC980A}" dt="2022-12-14T09:38:15.142" v="4" actId="14100"/>
      <pc:docMkLst>
        <pc:docMk/>
      </pc:docMkLst>
      <pc:sldChg chg="modSp mod">
        <pc:chgData name="ZIXIU WU" userId="7b264f19-488c-4651-8d04-578ce9779980" providerId="ADAL" clId="{78C6E5D7-E321-4F72-A54E-7873E1BC980A}" dt="2022-12-14T09:38:15.142" v="4" actId="14100"/>
        <pc:sldMkLst>
          <pc:docMk/>
          <pc:sldMk cId="3529166778" sldId="266"/>
        </pc:sldMkLst>
        <pc:spChg chg="mod">
          <ac:chgData name="ZIXIU WU" userId="7b264f19-488c-4651-8d04-578ce9779980" providerId="ADAL" clId="{78C6E5D7-E321-4F72-A54E-7873E1BC980A}" dt="2022-12-14T09:38:15.142" v="4" actId="14100"/>
          <ac:spMkLst>
            <pc:docMk/>
            <pc:sldMk cId="3529166778" sldId="266"/>
            <ac:spMk id="2" creationId="{108D0889-06D8-FD50-3108-43DD60C8DF0E}"/>
          </ac:spMkLst>
        </pc:spChg>
      </pc:sldChg>
    </pc:docChg>
  </pc:docChgLst>
  <pc:docChgLst>
    <pc:chgData name="ZIXIU" userId="7b264f19-488c-4651-8d04-578ce9779980" providerId="ADAL" clId="{AC5B654A-B9DA-44F9-8A18-92B55DC90CA2}"/>
    <pc:docChg chg="undo redo custSel addSld delSld modSld">
      <pc:chgData name="ZIXIU" userId="7b264f19-488c-4651-8d04-578ce9779980" providerId="ADAL" clId="{AC5B654A-B9DA-44F9-8A18-92B55DC90CA2}" dt="2022-03-01T13:08:04.498" v="6620" actId="20577"/>
      <pc:docMkLst>
        <pc:docMk/>
      </pc:docMkLst>
      <pc:sldChg chg="addSp delSp modSp mod">
        <pc:chgData name="ZIXIU" userId="7b264f19-488c-4651-8d04-578ce9779980" providerId="ADAL" clId="{AC5B654A-B9DA-44F9-8A18-92B55DC90CA2}" dt="2022-02-28T16:24:02.145" v="786" actId="113"/>
        <pc:sldMkLst>
          <pc:docMk/>
          <pc:sldMk cId="613053666" sldId="256"/>
        </pc:sldMkLst>
        <pc:spChg chg="mod">
          <ac:chgData name="ZIXIU" userId="7b264f19-488c-4651-8d04-578ce9779980" providerId="ADAL" clId="{AC5B654A-B9DA-44F9-8A18-92B55DC90CA2}" dt="2022-02-28T16:24:02.145" v="786" actId="113"/>
          <ac:spMkLst>
            <pc:docMk/>
            <pc:sldMk cId="613053666" sldId="256"/>
            <ac:spMk id="2" creationId="{A8BFC51C-CAEF-4896-AF57-EDD492C1764C}"/>
          </ac:spMkLst>
        </pc:spChg>
        <pc:spChg chg="mod">
          <ac:chgData name="ZIXIU" userId="7b264f19-488c-4651-8d04-578ce9779980" providerId="ADAL" clId="{AC5B654A-B9DA-44F9-8A18-92B55DC90CA2}" dt="2022-02-28T15:49:11.060" v="223" actId="1076"/>
          <ac:spMkLst>
            <pc:docMk/>
            <pc:sldMk cId="613053666" sldId="256"/>
            <ac:spMk id="3" creationId="{15F36FD1-86B5-423B-9EF8-0CB908BC6139}"/>
          </ac:spMkLst>
        </pc:spChg>
        <pc:picChg chg="add mod">
          <ac:chgData name="ZIXIU" userId="7b264f19-488c-4651-8d04-578ce9779980" providerId="ADAL" clId="{AC5B654A-B9DA-44F9-8A18-92B55DC90CA2}" dt="2022-02-28T15:49:20.445" v="241" actId="1036"/>
          <ac:picMkLst>
            <pc:docMk/>
            <pc:sldMk cId="613053666" sldId="256"/>
            <ac:picMk id="1026" creationId="{74DB3D40-455B-4E7B-8820-493B71095A74}"/>
          </ac:picMkLst>
        </pc:picChg>
        <pc:picChg chg="add del mod">
          <ac:chgData name="ZIXIU" userId="7b264f19-488c-4651-8d04-578ce9779980" providerId="ADAL" clId="{AC5B654A-B9DA-44F9-8A18-92B55DC90CA2}" dt="2022-02-28T15:38:14.040" v="163"/>
          <ac:picMkLst>
            <pc:docMk/>
            <pc:sldMk cId="613053666" sldId="256"/>
            <ac:picMk id="1028" creationId="{8ED65B9C-A57B-4F98-B65A-2152B31045AC}"/>
          </ac:picMkLst>
        </pc:picChg>
        <pc:picChg chg="add del mod">
          <ac:chgData name="ZIXIU" userId="7b264f19-488c-4651-8d04-578ce9779980" providerId="ADAL" clId="{AC5B654A-B9DA-44F9-8A18-92B55DC90CA2}" dt="2022-02-28T15:43:00.461" v="183" actId="478"/>
          <ac:picMkLst>
            <pc:docMk/>
            <pc:sldMk cId="613053666" sldId="256"/>
            <ac:picMk id="1030" creationId="{583BA37B-9BED-4D81-992A-96430DE08577}"/>
          </ac:picMkLst>
        </pc:picChg>
        <pc:picChg chg="add mod">
          <ac:chgData name="ZIXIU" userId="7b264f19-488c-4651-8d04-578ce9779980" providerId="ADAL" clId="{AC5B654A-B9DA-44F9-8A18-92B55DC90CA2}" dt="2022-02-28T15:49:20.445" v="241" actId="1036"/>
          <ac:picMkLst>
            <pc:docMk/>
            <pc:sldMk cId="613053666" sldId="256"/>
            <ac:picMk id="1032" creationId="{A52E28C2-F905-4031-A32E-738E14FAC375}"/>
          </ac:picMkLst>
        </pc:picChg>
        <pc:picChg chg="add mod">
          <ac:chgData name="ZIXIU" userId="7b264f19-488c-4651-8d04-578ce9779980" providerId="ADAL" clId="{AC5B654A-B9DA-44F9-8A18-92B55DC90CA2}" dt="2022-02-28T15:49:20.445" v="241" actId="1036"/>
          <ac:picMkLst>
            <pc:docMk/>
            <pc:sldMk cId="613053666" sldId="256"/>
            <ac:picMk id="1034" creationId="{1D8D755B-87FF-4A68-BD22-885E680C1641}"/>
          </ac:picMkLst>
        </pc:picChg>
      </pc:sldChg>
      <pc:sldChg chg="addSp delSp modSp new mod">
        <pc:chgData name="ZIXIU" userId="7b264f19-488c-4651-8d04-578ce9779980" providerId="ADAL" clId="{AC5B654A-B9DA-44F9-8A18-92B55DC90CA2}" dt="2022-03-01T10:32:22.197" v="6235" actId="20577"/>
        <pc:sldMkLst>
          <pc:docMk/>
          <pc:sldMk cId="1470680510" sldId="257"/>
        </pc:sldMkLst>
        <pc:spChg chg="mod">
          <ac:chgData name="ZIXIU" userId="7b264f19-488c-4651-8d04-578ce9779980" providerId="ADAL" clId="{AC5B654A-B9DA-44F9-8A18-92B55DC90CA2}" dt="2022-02-28T18:51:03.289" v="6013" actId="113"/>
          <ac:spMkLst>
            <pc:docMk/>
            <pc:sldMk cId="1470680510" sldId="257"/>
            <ac:spMk id="2" creationId="{77A56A21-6F14-4185-A552-91F9FA2B8B1B}"/>
          </ac:spMkLst>
        </pc:spChg>
        <pc:spChg chg="mod">
          <ac:chgData name="ZIXIU" userId="7b264f19-488c-4651-8d04-578ce9779980" providerId="ADAL" clId="{AC5B654A-B9DA-44F9-8A18-92B55DC90CA2}" dt="2022-03-01T10:32:22.197" v="6235" actId="20577"/>
          <ac:spMkLst>
            <pc:docMk/>
            <pc:sldMk cId="1470680510" sldId="257"/>
            <ac:spMk id="3" creationId="{550FCB4E-4011-4855-87F4-6E787A96F978}"/>
          </ac:spMkLst>
        </pc:spChg>
        <pc:spChg chg="add del mod">
          <ac:chgData name="ZIXIU" userId="7b264f19-488c-4651-8d04-578ce9779980" providerId="ADAL" clId="{AC5B654A-B9DA-44F9-8A18-92B55DC90CA2}" dt="2022-02-28T16:12:06.588" v="457" actId="478"/>
          <ac:spMkLst>
            <pc:docMk/>
            <pc:sldMk cId="1470680510" sldId="257"/>
            <ac:spMk id="4" creationId="{975B7A86-CE1B-4F7D-BB0B-DF141C55ED13}"/>
          </ac:spMkLst>
        </pc:spChg>
        <pc:spChg chg="add mod">
          <ac:chgData name="ZIXIU" userId="7b264f19-488c-4651-8d04-578ce9779980" providerId="ADAL" clId="{AC5B654A-B9DA-44F9-8A18-92B55DC90CA2}" dt="2022-02-28T17:06:00.723" v="1899" actId="20578"/>
          <ac:spMkLst>
            <pc:docMk/>
            <pc:sldMk cId="1470680510" sldId="257"/>
            <ac:spMk id="5" creationId="{CA0A7794-AD18-4FCC-BDFB-64255D87F87C}"/>
          </ac:spMkLst>
        </pc:spChg>
        <pc:spChg chg="mod">
          <ac:chgData name="ZIXIU" userId="7b264f19-488c-4651-8d04-578ce9779980" providerId="ADAL" clId="{AC5B654A-B9DA-44F9-8A18-92B55DC90CA2}" dt="2022-02-28T16:16:05.915" v="527" actId="1076"/>
          <ac:spMkLst>
            <pc:docMk/>
            <pc:sldMk cId="1470680510" sldId="257"/>
            <ac:spMk id="6" creationId="{45A594A2-B59D-4F91-B9F5-B40F8565A3D2}"/>
          </ac:spMkLst>
        </pc:spChg>
        <pc:grpChg chg="add mod">
          <ac:chgData name="ZIXIU" userId="7b264f19-488c-4651-8d04-578ce9779980" providerId="ADAL" clId="{AC5B654A-B9DA-44F9-8A18-92B55DC90CA2}" dt="2022-02-28T16:58:16.738" v="1883" actId="164"/>
          <ac:grpSpMkLst>
            <pc:docMk/>
            <pc:sldMk cId="1470680510" sldId="257"/>
            <ac:grpSpMk id="7" creationId="{F847C8CB-8AB9-4CFD-B767-8E0DC3F9B697}"/>
          </ac:grpSpMkLst>
        </pc:grpChg>
        <pc:picChg chg="add mod">
          <ac:chgData name="ZIXIU" userId="7b264f19-488c-4651-8d04-578ce9779980" providerId="ADAL" clId="{AC5B654A-B9DA-44F9-8A18-92B55DC90CA2}" dt="2022-02-28T16:58:16.738" v="1883" actId="164"/>
          <ac:picMkLst>
            <pc:docMk/>
            <pc:sldMk cId="1470680510" sldId="257"/>
            <ac:picMk id="2050" creationId="{D7D48FDC-F549-4A20-847F-BA6A180ED82F}"/>
          </ac:picMkLst>
        </pc:picChg>
      </pc:sldChg>
      <pc:sldChg chg="addSp delSp modSp add del mod">
        <pc:chgData name="ZIXIU" userId="7b264f19-488c-4651-8d04-578ce9779980" providerId="ADAL" clId="{AC5B654A-B9DA-44F9-8A18-92B55DC90CA2}" dt="2022-02-28T18:36:27.746" v="5133" actId="47"/>
        <pc:sldMkLst>
          <pc:docMk/>
          <pc:sldMk cId="1112067727" sldId="258"/>
        </pc:sldMkLst>
        <pc:spChg chg="mod">
          <ac:chgData name="ZIXIU" userId="7b264f19-488c-4651-8d04-578ce9779980" providerId="ADAL" clId="{AC5B654A-B9DA-44F9-8A18-92B55DC90CA2}" dt="2022-02-28T16:21:01.194" v="700" actId="14100"/>
          <ac:spMkLst>
            <pc:docMk/>
            <pc:sldMk cId="1112067727" sldId="258"/>
            <ac:spMk id="2" creationId="{77A56A21-6F14-4185-A552-91F9FA2B8B1B}"/>
          </ac:spMkLst>
        </pc:spChg>
        <pc:spChg chg="del">
          <ac:chgData name="ZIXIU" userId="7b264f19-488c-4651-8d04-578ce9779980" providerId="ADAL" clId="{AC5B654A-B9DA-44F9-8A18-92B55DC90CA2}" dt="2022-02-28T16:20:11.850" v="690" actId="478"/>
          <ac:spMkLst>
            <pc:docMk/>
            <pc:sldMk cId="1112067727" sldId="258"/>
            <ac:spMk id="5" creationId="{CA0A7794-AD18-4FCC-BDFB-64255D87F87C}"/>
          </ac:spMkLst>
        </pc:spChg>
        <pc:spChg chg="del">
          <ac:chgData name="ZIXIU" userId="7b264f19-488c-4651-8d04-578ce9779980" providerId="ADAL" clId="{AC5B654A-B9DA-44F9-8A18-92B55DC90CA2}" dt="2022-02-28T16:20:09.134" v="688" actId="478"/>
          <ac:spMkLst>
            <pc:docMk/>
            <pc:sldMk cId="1112067727" sldId="258"/>
            <ac:spMk id="6" creationId="{45A594A2-B59D-4F91-B9F5-B40F8565A3D2}"/>
          </ac:spMkLst>
        </pc:spChg>
        <pc:picChg chg="add mod">
          <ac:chgData name="ZIXIU" userId="7b264f19-488c-4651-8d04-578ce9779980" providerId="ADAL" clId="{AC5B654A-B9DA-44F9-8A18-92B55DC90CA2}" dt="2022-02-28T16:20:51.278" v="699" actId="14100"/>
          <ac:picMkLst>
            <pc:docMk/>
            <pc:sldMk cId="1112067727" sldId="258"/>
            <ac:picMk id="7" creationId="{A250E4B8-CDE4-4673-915A-559D97A4957B}"/>
          </ac:picMkLst>
        </pc:picChg>
        <pc:picChg chg="add mod">
          <ac:chgData name="ZIXIU" userId="7b264f19-488c-4651-8d04-578ce9779980" providerId="ADAL" clId="{AC5B654A-B9DA-44F9-8A18-92B55DC90CA2}" dt="2022-02-28T16:20:43.588" v="696" actId="1076"/>
          <ac:picMkLst>
            <pc:docMk/>
            <pc:sldMk cId="1112067727" sldId="258"/>
            <ac:picMk id="9" creationId="{AA737DD6-2E02-44D9-AEA3-9E129E5E1323}"/>
          </ac:picMkLst>
        </pc:picChg>
        <pc:picChg chg="del">
          <ac:chgData name="ZIXIU" userId="7b264f19-488c-4651-8d04-578ce9779980" providerId="ADAL" clId="{AC5B654A-B9DA-44F9-8A18-92B55DC90CA2}" dt="2022-02-28T16:20:10.603" v="689" actId="478"/>
          <ac:picMkLst>
            <pc:docMk/>
            <pc:sldMk cId="1112067727" sldId="258"/>
            <ac:picMk id="2050" creationId="{D7D48FDC-F549-4A20-847F-BA6A180ED82F}"/>
          </ac:picMkLst>
        </pc:picChg>
      </pc:sldChg>
      <pc:sldChg chg="addSp delSp modSp add mod">
        <pc:chgData name="ZIXIU" userId="7b264f19-488c-4651-8d04-578ce9779980" providerId="ADAL" clId="{AC5B654A-B9DA-44F9-8A18-92B55DC90CA2}" dt="2022-03-01T10:36:53.752" v="6411" actId="20577"/>
        <pc:sldMkLst>
          <pc:docMk/>
          <pc:sldMk cId="1875145901" sldId="259"/>
        </pc:sldMkLst>
        <pc:spChg chg="mod">
          <ac:chgData name="ZIXIU" userId="7b264f19-488c-4651-8d04-578ce9779980" providerId="ADAL" clId="{AC5B654A-B9DA-44F9-8A18-92B55DC90CA2}" dt="2022-02-28T16:59:09.790" v="1887" actId="20577"/>
          <ac:spMkLst>
            <pc:docMk/>
            <pc:sldMk cId="1875145901" sldId="259"/>
            <ac:spMk id="2" creationId="{77A56A21-6F14-4185-A552-91F9FA2B8B1B}"/>
          </ac:spMkLst>
        </pc:spChg>
        <pc:spChg chg="mod">
          <ac:chgData name="ZIXIU" userId="7b264f19-488c-4651-8d04-578ce9779980" providerId="ADAL" clId="{AC5B654A-B9DA-44F9-8A18-92B55DC90CA2}" dt="2022-03-01T10:36:53.752" v="6411" actId="20577"/>
          <ac:spMkLst>
            <pc:docMk/>
            <pc:sldMk cId="1875145901" sldId="259"/>
            <ac:spMk id="3" creationId="{550FCB4E-4011-4855-87F4-6E787A96F978}"/>
          </ac:spMkLst>
        </pc:spChg>
        <pc:spChg chg="mod">
          <ac:chgData name="ZIXIU" userId="7b264f19-488c-4651-8d04-578ce9779980" providerId="ADAL" clId="{AC5B654A-B9DA-44F9-8A18-92B55DC90CA2}" dt="2022-02-28T17:04:49.353" v="1898" actId="1076"/>
          <ac:spMkLst>
            <pc:docMk/>
            <pc:sldMk cId="1875145901" sldId="259"/>
            <ac:spMk id="5" creationId="{CA0A7794-AD18-4FCC-BDFB-64255D87F87C}"/>
          </ac:spMkLst>
        </pc:spChg>
        <pc:spChg chg="del">
          <ac:chgData name="ZIXIU" userId="7b264f19-488c-4651-8d04-578ce9779980" providerId="ADAL" clId="{AC5B654A-B9DA-44F9-8A18-92B55DC90CA2}" dt="2022-02-28T16:43:20.235" v="1456" actId="478"/>
          <ac:spMkLst>
            <pc:docMk/>
            <pc:sldMk cId="1875145901" sldId="259"/>
            <ac:spMk id="6" creationId="{45A594A2-B59D-4F91-B9F5-B40F8565A3D2}"/>
          </ac:spMkLst>
        </pc:spChg>
        <pc:spChg chg="add del">
          <ac:chgData name="ZIXIU" userId="7b264f19-488c-4651-8d04-578ce9779980" providerId="ADAL" clId="{AC5B654A-B9DA-44F9-8A18-92B55DC90CA2}" dt="2022-02-28T16:44:43.609" v="1463" actId="22"/>
          <ac:spMkLst>
            <pc:docMk/>
            <pc:sldMk cId="1875145901" sldId="259"/>
            <ac:spMk id="9" creationId="{B52DABB1-D679-4BBB-8275-934FC078D2D5}"/>
          </ac:spMkLst>
        </pc:spChg>
        <pc:spChg chg="mod">
          <ac:chgData name="ZIXIU" userId="7b264f19-488c-4651-8d04-578ce9779980" providerId="ADAL" clId="{AC5B654A-B9DA-44F9-8A18-92B55DC90CA2}" dt="2022-02-28T17:06:08.978" v="1903" actId="20577"/>
          <ac:spMkLst>
            <pc:docMk/>
            <pc:sldMk cId="1875145901" sldId="259"/>
            <ac:spMk id="14" creationId="{FFA255B9-BCFA-4D70-B3A8-0F488AEE0CEC}"/>
          </ac:spMkLst>
        </pc:spChg>
        <pc:spChg chg="mod">
          <ac:chgData name="ZIXIU" userId="7b264f19-488c-4651-8d04-578ce9779980" providerId="ADAL" clId="{AC5B654A-B9DA-44F9-8A18-92B55DC90CA2}" dt="2022-02-28T17:07:00.658" v="1904"/>
          <ac:spMkLst>
            <pc:docMk/>
            <pc:sldMk cId="1875145901" sldId="259"/>
            <ac:spMk id="17" creationId="{D4E64827-41C7-435C-A098-B159E83CD84B}"/>
          </ac:spMkLst>
        </pc:spChg>
        <pc:grpChg chg="add mod">
          <ac:chgData name="ZIXIU" userId="7b264f19-488c-4651-8d04-578ce9779980" providerId="ADAL" clId="{AC5B654A-B9DA-44F9-8A18-92B55DC90CA2}" dt="2022-02-28T17:04:49.353" v="1898" actId="1076"/>
          <ac:grpSpMkLst>
            <pc:docMk/>
            <pc:sldMk cId="1875145901" sldId="259"/>
            <ac:grpSpMk id="7" creationId="{8C1317DA-CD3A-4812-B2BC-0E2E13D692A2}"/>
          </ac:grpSpMkLst>
        </pc:grpChg>
        <pc:grpChg chg="add mod">
          <ac:chgData name="ZIXIU" userId="7b264f19-488c-4651-8d04-578ce9779980" providerId="ADAL" clId="{AC5B654A-B9DA-44F9-8A18-92B55DC90CA2}" dt="2022-02-28T17:03:30.991" v="1896" actId="1076"/>
          <ac:grpSpMkLst>
            <pc:docMk/>
            <pc:sldMk cId="1875145901" sldId="259"/>
            <ac:grpSpMk id="12" creationId="{9F9B1107-4BE8-4C53-A0BB-977305F3652B}"/>
          </ac:grpSpMkLst>
        </pc:grpChg>
        <pc:grpChg chg="add del mod">
          <ac:chgData name="ZIXIU" userId="7b264f19-488c-4651-8d04-578ce9779980" providerId="ADAL" clId="{AC5B654A-B9DA-44F9-8A18-92B55DC90CA2}" dt="2022-02-28T17:07:01.637" v="1905"/>
          <ac:grpSpMkLst>
            <pc:docMk/>
            <pc:sldMk cId="1875145901" sldId="259"/>
            <ac:grpSpMk id="15" creationId="{DF28F7EC-C1DE-4135-BCDC-8FD581B29241}"/>
          </ac:grpSpMkLst>
        </pc:grpChg>
        <pc:picChg chg="mod">
          <ac:chgData name="ZIXIU" userId="7b264f19-488c-4651-8d04-578ce9779980" providerId="ADAL" clId="{AC5B654A-B9DA-44F9-8A18-92B55DC90CA2}" dt="2022-02-28T17:03:30.991" v="1896" actId="1076"/>
          <ac:picMkLst>
            <pc:docMk/>
            <pc:sldMk cId="1875145901" sldId="259"/>
            <ac:picMk id="13" creationId="{4E5D94C8-B474-44B1-AFBB-6211E6385407}"/>
          </ac:picMkLst>
        </pc:picChg>
        <pc:picChg chg="mod">
          <ac:chgData name="ZIXIU" userId="7b264f19-488c-4651-8d04-578ce9779980" providerId="ADAL" clId="{AC5B654A-B9DA-44F9-8A18-92B55DC90CA2}" dt="2022-02-28T17:07:00.658" v="1904"/>
          <ac:picMkLst>
            <pc:docMk/>
            <pc:sldMk cId="1875145901" sldId="259"/>
            <ac:picMk id="16" creationId="{BB8BAEA3-0BFD-4727-825F-3DBA5754D075}"/>
          </ac:picMkLst>
        </pc:picChg>
        <pc:picChg chg="del">
          <ac:chgData name="ZIXIU" userId="7b264f19-488c-4651-8d04-578ce9779980" providerId="ADAL" clId="{AC5B654A-B9DA-44F9-8A18-92B55DC90CA2}" dt="2022-02-28T16:43:10.538" v="1451" actId="478"/>
          <ac:picMkLst>
            <pc:docMk/>
            <pc:sldMk cId="1875145901" sldId="259"/>
            <ac:picMk id="2050" creationId="{D7D48FDC-F549-4A20-847F-BA6A180ED82F}"/>
          </ac:picMkLst>
        </pc:picChg>
        <pc:picChg chg="add del mod">
          <ac:chgData name="ZIXIU" userId="7b264f19-488c-4651-8d04-578ce9779980" providerId="ADAL" clId="{AC5B654A-B9DA-44F9-8A18-92B55DC90CA2}" dt="2022-02-28T16:44:42.588" v="1461" actId="478"/>
          <ac:picMkLst>
            <pc:docMk/>
            <pc:sldMk cId="1875145901" sldId="259"/>
            <ac:picMk id="3074" creationId="{539FFDDC-8517-4639-A5E0-62D1C8C84753}"/>
          </ac:picMkLst>
        </pc:picChg>
        <pc:picChg chg="add mod">
          <ac:chgData name="ZIXIU" userId="7b264f19-488c-4651-8d04-578ce9779980" providerId="ADAL" clId="{AC5B654A-B9DA-44F9-8A18-92B55DC90CA2}" dt="2022-02-28T17:04:49.353" v="1898" actId="1076"/>
          <ac:picMkLst>
            <pc:docMk/>
            <pc:sldMk cId="1875145901" sldId="259"/>
            <ac:picMk id="3076" creationId="{D2864793-D46D-4097-92B7-E6185BAC234C}"/>
          </ac:picMkLst>
        </pc:picChg>
      </pc:sldChg>
      <pc:sldChg chg="addSp delSp modSp add mod">
        <pc:chgData name="ZIXIU" userId="7b264f19-488c-4651-8d04-578ce9779980" providerId="ADAL" clId="{AC5B654A-B9DA-44F9-8A18-92B55DC90CA2}" dt="2022-03-01T13:08:04.498" v="6620" actId="20577"/>
        <pc:sldMkLst>
          <pc:docMk/>
          <pc:sldMk cId="576790588" sldId="260"/>
        </pc:sldMkLst>
        <pc:spChg chg="mod">
          <ac:chgData name="ZIXIU" userId="7b264f19-488c-4651-8d04-578ce9779980" providerId="ADAL" clId="{AC5B654A-B9DA-44F9-8A18-92B55DC90CA2}" dt="2022-02-28T17:17:46.198" v="2186" actId="20577"/>
          <ac:spMkLst>
            <pc:docMk/>
            <pc:sldMk cId="576790588" sldId="260"/>
            <ac:spMk id="2" creationId="{77A56A21-6F14-4185-A552-91F9FA2B8B1B}"/>
          </ac:spMkLst>
        </pc:spChg>
        <pc:spChg chg="mod">
          <ac:chgData name="ZIXIU" userId="7b264f19-488c-4651-8d04-578ce9779980" providerId="ADAL" clId="{AC5B654A-B9DA-44F9-8A18-92B55DC90CA2}" dt="2022-03-01T13:08:04.498" v="6620" actId="20577"/>
          <ac:spMkLst>
            <pc:docMk/>
            <pc:sldMk cId="576790588" sldId="260"/>
            <ac:spMk id="3" creationId="{550FCB4E-4011-4855-87F4-6E787A96F978}"/>
          </ac:spMkLst>
        </pc:spChg>
        <pc:grpChg chg="del">
          <ac:chgData name="ZIXIU" userId="7b264f19-488c-4651-8d04-578ce9779980" providerId="ADAL" clId="{AC5B654A-B9DA-44F9-8A18-92B55DC90CA2}" dt="2022-02-28T17:21:51.722" v="2359" actId="478"/>
          <ac:grpSpMkLst>
            <pc:docMk/>
            <pc:sldMk cId="576790588" sldId="260"/>
            <ac:grpSpMk id="7" creationId="{8C1317DA-CD3A-4812-B2BC-0E2E13D692A2}"/>
          </ac:grpSpMkLst>
        </pc:grpChg>
        <pc:grpChg chg="del">
          <ac:chgData name="ZIXIU" userId="7b264f19-488c-4651-8d04-578ce9779980" providerId="ADAL" clId="{AC5B654A-B9DA-44F9-8A18-92B55DC90CA2}" dt="2022-02-28T17:11:24.050" v="1917" actId="478"/>
          <ac:grpSpMkLst>
            <pc:docMk/>
            <pc:sldMk cId="576790588" sldId="260"/>
            <ac:grpSpMk id="12" creationId="{9F9B1107-4BE8-4C53-A0BB-977305F3652B}"/>
          </ac:grpSpMkLst>
        </pc:grpChg>
        <pc:grpChg chg="add mod">
          <ac:chgData name="ZIXIU" userId="7b264f19-488c-4651-8d04-578ce9779980" providerId="ADAL" clId="{AC5B654A-B9DA-44F9-8A18-92B55DC90CA2}" dt="2022-02-28T17:52:56.189" v="2936" actId="1076"/>
          <ac:grpSpMkLst>
            <pc:docMk/>
            <pc:sldMk cId="576790588" sldId="260"/>
            <ac:grpSpMk id="17" creationId="{A0A6E7A7-5F61-4C97-B7AE-C3ED5DD93BBE}"/>
          </ac:grpSpMkLst>
        </pc:grpChg>
        <pc:picChg chg="add del mod">
          <ac:chgData name="ZIXIU" userId="7b264f19-488c-4651-8d04-578ce9779980" providerId="ADAL" clId="{AC5B654A-B9DA-44F9-8A18-92B55DC90CA2}" dt="2022-02-28T17:15:11.891" v="1925" actId="478"/>
          <ac:picMkLst>
            <pc:docMk/>
            <pc:sldMk cId="576790588" sldId="260"/>
            <ac:picMk id="6" creationId="{BD9C4936-8520-4090-8F12-45518D710070}"/>
          </ac:picMkLst>
        </pc:picChg>
        <pc:picChg chg="add mod">
          <ac:chgData name="ZIXIU" userId="7b264f19-488c-4651-8d04-578ce9779980" providerId="ADAL" clId="{AC5B654A-B9DA-44F9-8A18-92B55DC90CA2}" dt="2022-02-28T17:20:02.766" v="2312" actId="164"/>
          <ac:picMkLst>
            <pc:docMk/>
            <pc:sldMk cId="576790588" sldId="260"/>
            <ac:picMk id="9" creationId="{80452C74-78D4-4BD7-B552-D0E4D4BB75AA}"/>
          </ac:picMkLst>
        </pc:picChg>
        <pc:picChg chg="add del">
          <ac:chgData name="ZIXIU" userId="7b264f19-488c-4651-8d04-578ce9779980" providerId="ADAL" clId="{AC5B654A-B9DA-44F9-8A18-92B55DC90CA2}" dt="2022-02-28T17:15:56.181" v="1932" actId="478"/>
          <ac:picMkLst>
            <pc:docMk/>
            <pc:sldMk cId="576790588" sldId="260"/>
            <ac:picMk id="11" creationId="{F827DD80-B02A-415C-9C3B-A88CA34411CD}"/>
          </ac:picMkLst>
        </pc:picChg>
        <pc:picChg chg="add mod">
          <ac:chgData name="ZIXIU" userId="7b264f19-488c-4651-8d04-578ce9779980" providerId="ADAL" clId="{AC5B654A-B9DA-44F9-8A18-92B55DC90CA2}" dt="2022-02-28T17:20:02.766" v="2312" actId="164"/>
          <ac:picMkLst>
            <pc:docMk/>
            <pc:sldMk cId="576790588" sldId="260"/>
            <ac:picMk id="16" creationId="{0D1DCBCB-BA80-43B0-BD66-73ABD31435AA}"/>
          </ac:picMkLst>
        </pc:picChg>
        <pc:picChg chg="add mod">
          <ac:chgData name="ZIXIU" userId="7b264f19-488c-4651-8d04-578ce9779980" providerId="ADAL" clId="{AC5B654A-B9DA-44F9-8A18-92B55DC90CA2}" dt="2022-02-28T17:52:57.973" v="2937" actId="1076"/>
          <ac:picMkLst>
            <pc:docMk/>
            <pc:sldMk cId="576790588" sldId="260"/>
            <ac:picMk id="19" creationId="{4063914F-A415-43CD-95BA-F4F82D6E4436}"/>
          </ac:picMkLst>
        </pc:picChg>
        <pc:picChg chg="add mod">
          <ac:chgData name="ZIXIU" userId="7b264f19-488c-4651-8d04-578ce9779980" providerId="ADAL" clId="{AC5B654A-B9DA-44F9-8A18-92B55DC90CA2}" dt="2022-02-28T17:53:09.498" v="2941" actId="14100"/>
          <ac:picMkLst>
            <pc:docMk/>
            <pc:sldMk cId="576790588" sldId="260"/>
            <ac:picMk id="21" creationId="{2A9222F4-D3E8-412D-B065-43E892B528B2}"/>
          </ac:picMkLst>
        </pc:picChg>
      </pc:sldChg>
      <pc:sldChg chg="addSp delSp modSp add mod">
        <pc:chgData name="ZIXIU" userId="7b264f19-488c-4651-8d04-578ce9779980" providerId="ADAL" clId="{AC5B654A-B9DA-44F9-8A18-92B55DC90CA2}" dt="2022-03-01T10:41:51.600" v="6425" actId="14100"/>
        <pc:sldMkLst>
          <pc:docMk/>
          <pc:sldMk cId="1163823590" sldId="261"/>
        </pc:sldMkLst>
        <pc:spChg chg="mod">
          <ac:chgData name="ZIXIU" userId="7b264f19-488c-4651-8d04-578ce9779980" providerId="ADAL" clId="{AC5B654A-B9DA-44F9-8A18-92B55DC90CA2}" dt="2022-02-28T17:22:35.960" v="2391" actId="20577"/>
          <ac:spMkLst>
            <pc:docMk/>
            <pc:sldMk cId="1163823590" sldId="261"/>
            <ac:spMk id="2" creationId="{77A56A21-6F14-4185-A552-91F9FA2B8B1B}"/>
          </ac:spMkLst>
        </pc:spChg>
        <pc:spChg chg="mod">
          <ac:chgData name="ZIXIU" userId="7b264f19-488c-4651-8d04-578ce9779980" providerId="ADAL" clId="{AC5B654A-B9DA-44F9-8A18-92B55DC90CA2}" dt="2022-03-01T10:41:51.600" v="6425" actId="14100"/>
          <ac:spMkLst>
            <pc:docMk/>
            <pc:sldMk cId="1163823590" sldId="261"/>
            <ac:spMk id="3" creationId="{550FCB4E-4011-4855-87F4-6E787A96F978}"/>
          </ac:spMkLst>
        </pc:spChg>
        <pc:spChg chg="mod">
          <ac:chgData name="ZIXIU" userId="7b264f19-488c-4651-8d04-578ce9779980" providerId="ADAL" clId="{AC5B654A-B9DA-44F9-8A18-92B55DC90CA2}" dt="2022-02-28T17:24:38.427" v="2620" actId="1076"/>
          <ac:spMkLst>
            <pc:docMk/>
            <pc:sldMk cId="1163823590" sldId="261"/>
            <ac:spMk id="5" creationId="{CA0A7794-AD18-4FCC-BDFB-64255D87F87C}"/>
          </ac:spMkLst>
        </pc:spChg>
        <pc:grpChg chg="del mod">
          <ac:chgData name="ZIXIU" userId="7b264f19-488c-4651-8d04-578ce9779980" providerId="ADAL" clId="{AC5B654A-B9DA-44F9-8A18-92B55DC90CA2}" dt="2022-02-28T17:50:07.321" v="2926" actId="478"/>
          <ac:grpSpMkLst>
            <pc:docMk/>
            <pc:sldMk cId="1163823590" sldId="261"/>
            <ac:grpSpMk id="7" creationId="{8C1317DA-CD3A-4812-B2BC-0E2E13D692A2}"/>
          </ac:grpSpMkLst>
        </pc:grpChg>
        <pc:grpChg chg="del">
          <ac:chgData name="ZIXIU" userId="7b264f19-488c-4651-8d04-578ce9779980" providerId="ADAL" clId="{AC5B654A-B9DA-44F9-8A18-92B55DC90CA2}" dt="2022-02-28T17:24:25.794" v="2614" actId="478"/>
          <ac:grpSpMkLst>
            <pc:docMk/>
            <pc:sldMk cId="1163823590" sldId="261"/>
            <ac:grpSpMk id="17" creationId="{A0A6E7A7-5F61-4C97-B7AE-C3ED5DD93BBE}"/>
          </ac:grpSpMkLst>
        </pc:grpChg>
        <pc:picChg chg="add mod">
          <ac:chgData name="ZIXIU" userId="7b264f19-488c-4651-8d04-578ce9779980" providerId="ADAL" clId="{AC5B654A-B9DA-44F9-8A18-92B55DC90CA2}" dt="2022-02-28T17:53:25.595" v="2942" actId="1076"/>
          <ac:picMkLst>
            <pc:docMk/>
            <pc:sldMk cId="1163823590" sldId="261"/>
            <ac:picMk id="6" creationId="{F71F721C-CAC4-4A0F-81BE-78DFFD74B354}"/>
          </ac:picMkLst>
        </pc:picChg>
        <pc:picChg chg="mod">
          <ac:chgData name="ZIXIU" userId="7b264f19-488c-4651-8d04-578ce9779980" providerId="ADAL" clId="{AC5B654A-B9DA-44F9-8A18-92B55DC90CA2}" dt="2022-02-28T17:24:38.427" v="2620" actId="1076"/>
          <ac:picMkLst>
            <pc:docMk/>
            <pc:sldMk cId="1163823590" sldId="261"/>
            <ac:picMk id="3076" creationId="{D2864793-D46D-4097-92B7-E6185BAC234C}"/>
          </ac:picMkLst>
        </pc:picChg>
      </pc:sldChg>
      <pc:sldChg chg="addSp delSp modSp add mod">
        <pc:chgData name="ZIXIU" userId="7b264f19-488c-4651-8d04-578ce9779980" providerId="ADAL" clId="{AC5B654A-B9DA-44F9-8A18-92B55DC90CA2}" dt="2022-03-01T10:49:39.118" v="6521" actId="14100"/>
        <pc:sldMkLst>
          <pc:docMk/>
          <pc:sldMk cId="3059270957" sldId="262"/>
        </pc:sldMkLst>
        <pc:spChg chg="mod">
          <ac:chgData name="ZIXIU" userId="7b264f19-488c-4651-8d04-578ce9779980" providerId="ADAL" clId="{AC5B654A-B9DA-44F9-8A18-92B55DC90CA2}" dt="2022-02-28T17:27:07.829" v="2925" actId="20577"/>
          <ac:spMkLst>
            <pc:docMk/>
            <pc:sldMk cId="3059270957" sldId="262"/>
            <ac:spMk id="2" creationId="{77A56A21-6F14-4185-A552-91F9FA2B8B1B}"/>
          </ac:spMkLst>
        </pc:spChg>
        <pc:spChg chg="mod">
          <ac:chgData name="ZIXIU" userId="7b264f19-488c-4651-8d04-578ce9779980" providerId="ADAL" clId="{AC5B654A-B9DA-44F9-8A18-92B55DC90CA2}" dt="2022-03-01T10:49:39.118" v="6521" actId="14100"/>
          <ac:spMkLst>
            <pc:docMk/>
            <pc:sldMk cId="3059270957" sldId="262"/>
            <ac:spMk id="3" creationId="{550FCB4E-4011-4855-87F4-6E787A96F978}"/>
          </ac:spMkLst>
        </pc:spChg>
        <pc:grpChg chg="del">
          <ac:chgData name="ZIXIU" userId="7b264f19-488c-4651-8d04-578ce9779980" providerId="ADAL" clId="{AC5B654A-B9DA-44F9-8A18-92B55DC90CA2}" dt="2022-02-28T17:54:36.720" v="2946" actId="478"/>
          <ac:grpSpMkLst>
            <pc:docMk/>
            <pc:sldMk cId="3059270957" sldId="262"/>
            <ac:grpSpMk id="7" creationId="{8C1317DA-CD3A-4812-B2BC-0E2E13D692A2}"/>
          </ac:grpSpMkLst>
        </pc:grpChg>
        <pc:picChg chg="del">
          <ac:chgData name="ZIXIU" userId="7b264f19-488c-4651-8d04-578ce9779980" providerId="ADAL" clId="{AC5B654A-B9DA-44F9-8A18-92B55DC90CA2}" dt="2022-02-28T17:26:31.700" v="2886" actId="478"/>
          <ac:picMkLst>
            <pc:docMk/>
            <pc:sldMk cId="3059270957" sldId="262"/>
            <ac:picMk id="6" creationId="{F71F721C-CAC4-4A0F-81BE-78DFFD74B354}"/>
          </ac:picMkLst>
        </pc:picChg>
        <pc:picChg chg="add mod">
          <ac:chgData name="ZIXIU" userId="7b264f19-488c-4651-8d04-578ce9779980" providerId="ADAL" clId="{AC5B654A-B9DA-44F9-8A18-92B55DC90CA2}" dt="2022-02-28T18:10:16.613" v="3740" actId="1076"/>
          <ac:picMkLst>
            <pc:docMk/>
            <pc:sldMk cId="3059270957" sldId="262"/>
            <ac:picMk id="8" creationId="{748482EF-19D5-444D-8512-4265F3101CE9}"/>
          </ac:picMkLst>
        </pc:picChg>
        <pc:picChg chg="add mod">
          <ac:chgData name="ZIXIU" userId="7b264f19-488c-4651-8d04-578ce9779980" providerId="ADAL" clId="{AC5B654A-B9DA-44F9-8A18-92B55DC90CA2}" dt="2022-02-28T18:10:00.243" v="3734" actId="1037"/>
          <ac:picMkLst>
            <pc:docMk/>
            <pc:sldMk cId="3059270957" sldId="262"/>
            <ac:picMk id="10" creationId="{48BAAE15-4066-4672-9337-B92BF965456C}"/>
          </ac:picMkLst>
        </pc:picChg>
        <pc:picChg chg="add mod">
          <ac:chgData name="ZIXIU" userId="7b264f19-488c-4651-8d04-578ce9779980" providerId="ADAL" clId="{AC5B654A-B9DA-44F9-8A18-92B55DC90CA2}" dt="2022-02-28T18:10:09.456" v="3739" actId="1037"/>
          <ac:picMkLst>
            <pc:docMk/>
            <pc:sldMk cId="3059270957" sldId="262"/>
            <ac:picMk id="12" creationId="{6FE1FD7E-C773-4BCB-A020-179C5909BCA6}"/>
          </ac:picMkLst>
        </pc:picChg>
      </pc:sldChg>
      <pc:sldChg chg="addSp delSp modSp add mod">
        <pc:chgData name="ZIXIU" userId="7b264f19-488c-4651-8d04-578ce9779980" providerId="ADAL" clId="{AC5B654A-B9DA-44F9-8A18-92B55DC90CA2}" dt="2022-03-01T11:13:49.594" v="6552" actId="20577"/>
        <pc:sldMkLst>
          <pc:docMk/>
          <pc:sldMk cId="1431585795" sldId="263"/>
        </pc:sldMkLst>
        <pc:spChg chg="mod">
          <ac:chgData name="ZIXIU" userId="7b264f19-488c-4651-8d04-578ce9779980" providerId="ADAL" clId="{AC5B654A-B9DA-44F9-8A18-92B55DC90CA2}" dt="2022-02-28T18:43:30.380" v="5500" actId="14100"/>
          <ac:spMkLst>
            <pc:docMk/>
            <pc:sldMk cId="1431585795" sldId="263"/>
            <ac:spMk id="2" creationId="{77A56A21-6F14-4185-A552-91F9FA2B8B1B}"/>
          </ac:spMkLst>
        </pc:spChg>
        <pc:spChg chg="mod">
          <ac:chgData name="ZIXIU" userId="7b264f19-488c-4651-8d04-578ce9779980" providerId="ADAL" clId="{AC5B654A-B9DA-44F9-8A18-92B55DC90CA2}" dt="2022-03-01T11:13:49.594" v="6552" actId="20577"/>
          <ac:spMkLst>
            <pc:docMk/>
            <pc:sldMk cId="1431585795" sldId="263"/>
            <ac:spMk id="3" creationId="{550FCB4E-4011-4855-87F4-6E787A96F978}"/>
          </ac:spMkLst>
        </pc:spChg>
        <pc:picChg chg="add mod">
          <ac:chgData name="ZIXIU" userId="7b264f19-488c-4651-8d04-578ce9779980" providerId="ADAL" clId="{AC5B654A-B9DA-44F9-8A18-92B55DC90CA2}" dt="2022-02-28T18:44:20.548" v="5610" actId="1076"/>
          <ac:picMkLst>
            <pc:docMk/>
            <pc:sldMk cId="1431585795" sldId="263"/>
            <ac:picMk id="5" creationId="{10F81BD3-1F4C-4A60-8242-B62CD4A43646}"/>
          </ac:picMkLst>
        </pc:picChg>
        <pc:picChg chg="add del mod">
          <ac:chgData name="ZIXIU" userId="7b264f19-488c-4651-8d04-578ce9779980" providerId="ADAL" clId="{AC5B654A-B9DA-44F9-8A18-92B55DC90CA2}" dt="2022-02-28T18:12:28.267" v="3759" actId="478"/>
          <ac:picMkLst>
            <pc:docMk/>
            <pc:sldMk cId="1431585795" sldId="263"/>
            <ac:picMk id="7" creationId="{DC403EF5-2212-4152-AE65-E7CCC864FC9D}"/>
          </ac:picMkLst>
        </pc:picChg>
        <pc:picChg chg="del">
          <ac:chgData name="ZIXIU" userId="7b264f19-488c-4651-8d04-578ce9779980" providerId="ADAL" clId="{AC5B654A-B9DA-44F9-8A18-92B55DC90CA2}" dt="2022-02-28T18:10:32.429" v="3742" actId="478"/>
          <ac:picMkLst>
            <pc:docMk/>
            <pc:sldMk cId="1431585795" sldId="263"/>
            <ac:picMk id="8" creationId="{748482EF-19D5-444D-8512-4265F3101CE9}"/>
          </ac:picMkLst>
        </pc:picChg>
        <pc:picChg chg="del">
          <ac:chgData name="ZIXIU" userId="7b264f19-488c-4651-8d04-578ce9779980" providerId="ADAL" clId="{AC5B654A-B9DA-44F9-8A18-92B55DC90CA2}" dt="2022-02-28T18:10:32.429" v="3742" actId="478"/>
          <ac:picMkLst>
            <pc:docMk/>
            <pc:sldMk cId="1431585795" sldId="263"/>
            <ac:picMk id="10" creationId="{48BAAE15-4066-4672-9337-B92BF965456C}"/>
          </ac:picMkLst>
        </pc:picChg>
        <pc:picChg chg="add mod">
          <ac:chgData name="ZIXIU" userId="7b264f19-488c-4651-8d04-578ce9779980" providerId="ADAL" clId="{AC5B654A-B9DA-44F9-8A18-92B55DC90CA2}" dt="2022-02-28T18:44:15.744" v="5607" actId="1076"/>
          <ac:picMkLst>
            <pc:docMk/>
            <pc:sldMk cId="1431585795" sldId="263"/>
            <ac:picMk id="11" creationId="{AA0B5816-DC90-40A1-87E4-E103ED3BF0C0}"/>
          </ac:picMkLst>
        </pc:picChg>
        <pc:picChg chg="del">
          <ac:chgData name="ZIXIU" userId="7b264f19-488c-4651-8d04-578ce9779980" providerId="ADAL" clId="{AC5B654A-B9DA-44F9-8A18-92B55DC90CA2}" dt="2022-02-28T18:10:32.429" v="3742" actId="478"/>
          <ac:picMkLst>
            <pc:docMk/>
            <pc:sldMk cId="1431585795" sldId="263"/>
            <ac:picMk id="12" creationId="{6FE1FD7E-C773-4BCB-A020-179C5909BCA6}"/>
          </ac:picMkLst>
        </pc:picChg>
      </pc:sldChg>
      <pc:sldChg chg="addSp delSp modSp add mod">
        <pc:chgData name="ZIXIU" userId="7b264f19-488c-4651-8d04-578ce9779980" providerId="ADAL" clId="{AC5B654A-B9DA-44F9-8A18-92B55DC90CA2}" dt="2022-02-28T18:50:58.851" v="6012" actId="113"/>
        <pc:sldMkLst>
          <pc:docMk/>
          <pc:sldMk cId="1221291744" sldId="264"/>
        </pc:sldMkLst>
        <pc:spChg chg="mod">
          <ac:chgData name="ZIXIU" userId="7b264f19-488c-4651-8d04-578ce9779980" providerId="ADAL" clId="{AC5B654A-B9DA-44F9-8A18-92B55DC90CA2}" dt="2022-02-28T18:50:58.851" v="6012" actId="113"/>
          <ac:spMkLst>
            <pc:docMk/>
            <pc:sldMk cId="1221291744" sldId="264"/>
            <ac:spMk id="2" creationId="{77A56A21-6F14-4185-A552-91F9FA2B8B1B}"/>
          </ac:spMkLst>
        </pc:spChg>
        <pc:spChg chg="mod">
          <ac:chgData name="ZIXIU" userId="7b264f19-488c-4651-8d04-578ce9779980" providerId="ADAL" clId="{AC5B654A-B9DA-44F9-8A18-92B55DC90CA2}" dt="2022-02-28T18:40:26.732" v="5478" actId="1076"/>
          <ac:spMkLst>
            <pc:docMk/>
            <pc:sldMk cId="1221291744" sldId="264"/>
            <ac:spMk id="3" creationId="{550FCB4E-4011-4855-87F4-6E787A96F978}"/>
          </ac:spMkLst>
        </pc:spChg>
        <pc:spChg chg="mod">
          <ac:chgData name="ZIXIU" userId="7b264f19-488c-4651-8d04-578ce9779980" providerId="ADAL" clId="{AC5B654A-B9DA-44F9-8A18-92B55DC90CA2}" dt="2022-02-28T18:40:11.860" v="5441" actId="1076"/>
          <ac:spMkLst>
            <pc:docMk/>
            <pc:sldMk cId="1221291744" sldId="264"/>
            <ac:spMk id="8" creationId="{67684B23-99B2-4128-8D7C-E4FDA24BA03F}"/>
          </ac:spMkLst>
        </pc:spChg>
        <pc:grpChg chg="add mod">
          <ac:chgData name="ZIXIU" userId="7b264f19-488c-4651-8d04-578ce9779980" providerId="ADAL" clId="{AC5B654A-B9DA-44F9-8A18-92B55DC90CA2}" dt="2022-02-28T18:40:11.860" v="5441" actId="1076"/>
          <ac:grpSpMkLst>
            <pc:docMk/>
            <pc:sldMk cId="1221291744" sldId="264"/>
            <ac:grpSpMk id="6" creationId="{1F517703-A5D3-4FD4-A5CA-9599B81B867A}"/>
          </ac:grpSpMkLst>
        </pc:grpChg>
        <pc:picChg chg="del">
          <ac:chgData name="ZIXIU" userId="7b264f19-488c-4651-8d04-578ce9779980" providerId="ADAL" clId="{AC5B654A-B9DA-44F9-8A18-92B55DC90CA2}" dt="2022-02-28T18:36:16.464" v="5131" actId="478"/>
          <ac:picMkLst>
            <pc:docMk/>
            <pc:sldMk cId="1221291744" sldId="264"/>
            <ac:picMk id="5" creationId="{10F81BD3-1F4C-4A60-8242-B62CD4A43646}"/>
          </ac:picMkLst>
        </pc:picChg>
        <pc:picChg chg="mod">
          <ac:chgData name="ZIXIU" userId="7b264f19-488c-4651-8d04-578ce9779980" providerId="ADAL" clId="{AC5B654A-B9DA-44F9-8A18-92B55DC90CA2}" dt="2022-02-28T18:40:11.860" v="5441" actId="1076"/>
          <ac:picMkLst>
            <pc:docMk/>
            <pc:sldMk cId="1221291744" sldId="264"/>
            <ac:picMk id="7" creationId="{3C32E542-D9D1-430D-8E74-DFC8EBE77CCC}"/>
          </ac:picMkLst>
        </pc:picChg>
        <pc:picChg chg="del">
          <ac:chgData name="ZIXIU" userId="7b264f19-488c-4651-8d04-578ce9779980" providerId="ADAL" clId="{AC5B654A-B9DA-44F9-8A18-92B55DC90CA2}" dt="2022-02-28T18:36:18.142" v="5132" actId="478"/>
          <ac:picMkLst>
            <pc:docMk/>
            <pc:sldMk cId="1221291744" sldId="264"/>
            <ac:picMk id="11" creationId="{AA0B5816-DC90-40A1-87E4-E103ED3BF0C0}"/>
          </ac:picMkLst>
        </pc:picChg>
      </pc:sldChg>
      <pc:sldChg chg="delSp modSp add mod">
        <pc:chgData name="ZIXIU" userId="7b264f19-488c-4651-8d04-578ce9779980" providerId="ADAL" clId="{AC5B654A-B9DA-44F9-8A18-92B55DC90CA2}" dt="2022-02-28T18:55:52.876" v="6204" actId="113"/>
        <pc:sldMkLst>
          <pc:docMk/>
          <pc:sldMk cId="4187045936" sldId="265"/>
        </pc:sldMkLst>
        <pc:spChg chg="mod">
          <ac:chgData name="ZIXIU" userId="7b264f19-488c-4651-8d04-578ce9779980" providerId="ADAL" clId="{AC5B654A-B9DA-44F9-8A18-92B55DC90CA2}" dt="2022-02-28T18:50:55.220" v="6011" actId="113"/>
          <ac:spMkLst>
            <pc:docMk/>
            <pc:sldMk cId="4187045936" sldId="265"/>
            <ac:spMk id="2" creationId="{77A56A21-6F14-4185-A552-91F9FA2B8B1B}"/>
          </ac:spMkLst>
        </pc:spChg>
        <pc:spChg chg="mod">
          <ac:chgData name="ZIXIU" userId="7b264f19-488c-4651-8d04-578ce9779980" providerId="ADAL" clId="{AC5B654A-B9DA-44F9-8A18-92B55DC90CA2}" dt="2022-02-28T18:55:52.876" v="6204" actId="113"/>
          <ac:spMkLst>
            <pc:docMk/>
            <pc:sldMk cId="4187045936" sldId="265"/>
            <ac:spMk id="3" creationId="{550FCB4E-4011-4855-87F4-6E787A96F978}"/>
          </ac:spMkLst>
        </pc:spChg>
        <pc:spChg chg="mod">
          <ac:chgData name="ZIXIU" userId="7b264f19-488c-4651-8d04-578ce9779980" providerId="ADAL" clId="{AC5B654A-B9DA-44F9-8A18-92B55DC90CA2}" dt="2022-02-28T18:43:06.424" v="5498" actId="1076"/>
          <ac:spMkLst>
            <pc:docMk/>
            <pc:sldMk cId="4187045936" sldId="265"/>
            <ac:spMk id="5" creationId="{CA0A7794-AD18-4FCC-BDFB-64255D87F87C}"/>
          </ac:spMkLst>
        </pc:spChg>
        <pc:spChg chg="del">
          <ac:chgData name="ZIXIU" userId="7b264f19-488c-4651-8d04-578ce9779980" providerId="ADAL" clId="{AC5B654A-B9DA-44F9-8A18-92B55DC90CA2}" dt="2022-02-28T18:43:03.948" v="5497" actId="478"/>
          <ac:spMkLst>
            <pc:docMk/>
            <pc:sldMk cId="4187045936" sldId="265"/>
            <ac:spMk id="6" creationId="{45A594A2-B59D-4F91-B9F5-B40F8565A3D2}"/>
          </ac:spMkLst>
        </pc:spChg>
        <pc:grpChg chg="mod">
          <ac:chgData name="ZIXIU" userId="7b264f19-488c-4651-8d04-578ce9779980" providerId="ADAL" clId="{AC5B654A-B9DA-44F9-8A18-92B55DC90CA2}" dt="2022-02-28T18:43:06.424" v="5498" actId="1076"/>
          <ac:grpSpMkLst>
            <pc:docMk/>
            <pc:sldMk cId="4187045936" sldId="265"/>
            <ac:grpSpMk id="7" creationId="{F847C8CB-8AB9-4CFD-B767-8E0DC3F9B697}"/>
          </ac:grpSpMkLst>
        </pc:grpChg>
        <pc:picChg chg="mod">
          <ac:chgData name="ZIXIU" userId="7b264f19-488c-4651-8d04-578ce9779980" providerId="ADAL" clId="{AC5B654A-B9DA-44F9-8A18-92B55DC90CA2}" dt="2022-02-28T18:43:06.424" v="5498" actId="1076"/>
          <ac:picMkLst>
            <pc:docMk/>
            <pc:sldMk cId="4187045936" sldId="265"/>
            <ac:picMk id="2050" creationId="{D7D48FDC-F549-4A20-847F-BA6A180ED82F}"/>
          </ac:picMkLst>
        </pc:picChg>
      </pc:sldChg>
    </pc:docChg>
  </pc:docChgLst>
  <pc:docChgLst>
    <pc:chgData name="ZIXIU WU" userId="7b264f19-488c-4651-8d04-578ce9779980" providerId="ADAL" clId="{8A04207D-ED93-4500-B5B7-ADC1B6FDD7D1}"/>
    <pc:docChg chg="undo custSel addSld delSld modSld">
      <pc:chgData name="ZIXIU WU" userId="7b264f19-488c-4651-8d04-578ce9779980" providerId="ADAL" clId="{8A04207D-ED93-4500-B5B7-ADC1B6FDD7D1}" dt="2023-01-28T15:46:27.449" v="324" actId="1076"/>
      <pc:docMkLst>
        <pc:docMk/>
      </pc:docMkLst>
      <pc:sldChg chg="modSp mod">
        <pc:chgData name="ZIXIU WU" userId="7b264f19-488c-4651-8d04-578ce9779980" providerId="ADAL" clId="{8A04207D-ED93-4500-B5B7-ADC1B6FDD7D1}" dt="2023-01-26T09:16:44.726" v="43" actId="403"/>
        <pc:sldMkLst>
          <pc:docMk/>
          <pc:sldMk cId="613053666" sldId="256"/>
        </pc:sldMkLst>
        <pc:spChg chg="mod">
          <ac:chgData name="ZIXIU WU" userId="7b264f19-488c-4651-8d04-578ce9779980" providerId="ADAL" clId="{8A04207D-ED93-4500-B5B7-ADC1B6FDD7D1}" dt="2023-01-26T09:15:47.644" v="1" actId="27636"/>
          <ac:spMkLst>
            <pc:docMk/>
            <pc:sldMk cId="613053666" sldId="256"/>
            <ac:spMk id="2" creationId="{A8BFC51C-CAEF-4896-AF57-EDD492C1764C}"/>
          </ac:spMkLst>
        </pc:spChg>
        <pc:spChg chg="mod">
          <ac:chgData name="ZIXIU WU" userId="7b264f19-488c-4651-8d04-578ce9779980" providerId="ADAL" clId="{8A04207D-ED93-4500-B5B7-ADC1B6FDD7D1}" dt="2023-01-26T09:16:44.726" v="43" actId="403"/>
          <ac:spMkLst>
            <pc:docMk/>
            <pc:sldMk cId="613053666" sldId="256"/>
            <ac:spMk id="3" creationId="{15F36FD1-86B5-423B-9EF8-0CB908BC6139}"/>
          </ac:spMkLst>
        </pc:spChg>
      </pc:sldChg>
      <pc:sldChg chg="modSp mod">
        <pc:chgData name="ZIXIU WU" userId="7b264f19-488c-4651-8d04-578ce9779980" providerId="ADAL" clId="{8A04207D-ED93-4500-B5B7-ADC1B6FDD7D1}" dt="2023-01-28T15:31:52.330" v="234" actId="1076"/>
        <pc:sldMkLst>
          <pc:docMk/>
          <pc:sldMk cId="1221291744" sldId="264"/>
        </pc:sldMkLst>
        <pc:spChg chg="mod">
          <ac:chgData name="ZIXIU WU" userId="7b264f19-488c-4651-8d04-578ce9779980" providerId="ADAL" clId="{8A04207D-ED93-4500-B5B7-ADC1B6FDD7D1}" dt="2023-01-28T15:31:25.855" v="225" actId="20577"/>
          <ac:spMkLst>
            <pc:docMk/>
            <pc:sldMk cId="1221291744" sldId="264"/>
            <ac:spMk id="2" creationId="{77A56A21-6F14-4185-A552-91F9FA2B8B1B}"/>
          </ac:spMkLst>
        </pc:spChg>
        <pc:spChg chg="mod">
          <ac:chgData name="ZIXIU WU" userId="7b264f19-488c-4651-8d04-578ce9779980" providerId="ADAL" clId="{8A04207D-ED93-4500-B5B7-ADC1B6FDD7D1}" dt="2023-01-28T15:31:52.330" v="234" actId="1076"/>
          <ac:spMkLst>
            <pc:docMk/>
            <pc:sldMk cId="1221291744" sldId="264"/>
            <ac:spMk id="3" creationId="{550FCB4E-4011-4855-87F4-6E787A96F978}"/>
          </ac:spMkLst>
        </pc:spChg>
      </pc:sldChg>
      <pc:sldChg chg="modSp new mod">
        <pc:chgData name="ZIXIU WU" userId="7b264f19-488c-4651-8d04-578ce9779980" providerId="ADAL" clId="{8A04207D-ED93-4500-B5B7-ADC1B6FDD7D1}" dt="2023-01-27T13:27:03.136" v="54" actId="14100"/>
        <pc:sldMkLst>
          <pc:docMk/>
          <pc:sldMk cId="177040941" sldId="292"/>
        </pc:sldMkLst>
        <pc:spChg chg="mod">
          <ac:chgData name="ZIXIU WU" userId="7b264f19-488c-4651-8d04-578ce9779980" providerId="ADAL" clId="{8A04207D-ED93-4500-B5B7-ADC1B6FDD7D1}" dt="2023-01-27T13:24:06.918" v="52" actId="20577"/>
          <ac:spMkLst>
            <pc:docMk/>
            <pc:sldMk cId="177040941" sldId="292"/>
            <ac:spMk id="2" creationId="{67CCBB55-D635-E234-6652-C6C07141AACC}"/>
          </ac:spMkLst>
        </pc:spChg>
        <pc:spChg chg="mod">
          <ac:chgData name="ZIXIU WU" userId="7b264f19-488c-4651-8d04-578ce9779980" providerId="ADAL" clId="{8A04207D-ED93-4500-B5B7-ADC1B6FDD7D1}" dt="2023-01-27T13:27:03.136" v="54" actId="14100"/>
          <ac:spMkLst>
            <pc:docMk/>
            <pc:sldMk cId="177040941" sldId="292"/>
            <ac:spMk id="3" creationId="{6A3D4AF8-6170-190E-DBD9-FB0A7166178D}"/>
          </ac:spMkLst>
        </pc:spChg>
      </pc:sldChg>
      <pc:sldChg chg="delSp mod">
        <pc:chgData name="ZIXIU WU" userId="7b264f19-488c-4651-8d04-578ce9779980" providerId="ADAL" clId="{8A04207D-ED93-4500-B5B7-ADC1B6FDD7D1}" dt="2023-01-28T15:36:31.041" v="285" actId="478"/>
        <pc:sldMkLst>
          <pc:docMk/>
          <pc:sldMk cId="130375854" sldId="301"/>
        </pc:sldMkLst>
        <pc:picChg chg="del">
          <ac:chgData name="ZIXIU WU" userId="7b264f19-488c-4651-8d04-578ce9779980" providerId="ADAL" clId="{8A04207D-ED93-4500-B5B7-ADC1B6FDD7D1}" dt="2023-01-28T15:36:31.041" v="285" actId="478"/>
          <ac:picMkLst>
            <pc:docMk/>
            <pc:sldMk cId="130375854" sldId="301"/>
            <ac:picMk id="4" creationId="{4CCAF6D6-BAA3-CC60-7899-6497EB738B55}"/>
          </ac:picMkLst>
        </pc:picChg>
      </pc:sldChg>
      <pc:sldChg chg="addSp delSp modSp del">
        <pc:chgData name="ZIXIU WU" userId="7b264f19-488c-4651-8d04-578ce9779980" providerId="ADAL" clId="{8A04207D-ED93-4500-B5B7-ADC1B6FDD7D1}" dt="2023-01-28T15:26:00.736" v="115" actId="47"/>
        <pc:sldMkLst>
          <pc:docMk/>
          <pc:sldMk cId="2481901504" sldId="305"/>
        </pc:sldMkLst>
        <pc:spChg chg="mod">
          <ac:chgData name="ZIXIU WU" userId="7b264f19-488c-4651-8d04-578ce9779980" providerId="ADAL" clId="{8A04207D-ED93-4500-B5B7-ADC1B6FDD7D1}" dt="2023-01-28T15:24:29.804" v="84" actId="1076"/>
          <ac:spMkLst>
            <pc:docMk/>
            <pc:sldMk cId="2481901504" sldId="305"/>
            <ac:spMk id="8" creationId="{3F17CAB3-DA6C-8E94-3365-938DC3A6B759}"/>
          </ac:spMkLst>
        </pc:spChg>
        <pc:grpChg chg="add mod">
          <ac:chgData name="ZIXIU WU" userId="7b264f19-488c-4651-8d04-578ce9779980" providerId="ADAL" clId="{8A04207D-ED93-4500-B5B7-ADC1B6FDD7D1}" dt="2023-01-28T15:24:29.804" v="84" actId="1076"/>
          <ac:grpSpMkLst>
            <pc:docMk/>
            <pc:sldMk cId="2481901504" sldId="305"/>
            <ac:grpSpMk id="4" creationId="{F476BC7C-6BEC-F742-C912-120B899ED08B}"/>
          </ac:grpSpMkLst>
        </pc:grpChg>
        <pc:grpChg chg="del">
          <ac:chgData name="ZIXIU WU" userId="7b264f19-488c-4651-8d04-578ce9779980" providerId="ADAL" clId="{8A04207D-ED93-4500-B5B7-ADC1B6FDD7D1}" dt="2023-01-28T15:24:27.375" v="82" actId="478"/>
          <ac:grpSpMkLst>
            <pc:docMk/>
            <pc:sldMk cId="2481901504" sldId="305"/>
            <ac:grpSpMk id="7" creationId="{F847C8CB-8AB9-4CFD-B767-8E0DC3F9B697}"/>
          </ac:grpSpMkLst>
        </pc:grpChg>
        <pc:picChg chg="mod">
          <ac:chgData name="ZIXIU WU" userId="7b264f19-488c-4651-8d04-578ce9779980" providerId="ADAL" clId="{8A04207D-ED93-4500-B5B7-ADC1B6FDD7D1}" dt="2023-01-28T15:24:29.804" v="84" actId="1076"/>
          <ac:picMkLst>
            <pc:docMk/>
            <pc:sldMk cId="2481901504" sldId="305"/>
            <ac:picMk id="6" creationId="{1E06B72B-5452-9417-7E07-D9ACB2820A1B}"/>
          </ac:picMkLst>
        </pc:picChg>
      </pc:sldChg>
      <pc:sldChg chg="addSp modSp add mod">
        <pc:chgData name="ZIXIU WU" userId="7b264f19-488c-4651-8d04-578ce9779980" providerId="ADAL" clId="{8A04207D-ED93-4500-B5B7-ADC1B6FDD7D1}" dt="2023-01-28T15:46:27.449" v="324" actId="1076"/>
        <pc:sldMkLst>
          <pc:docMk/>
          <pc:sldMk cId="868017576" sldId="310"/>
        </pc:sldMkLst>
        <pc:spChg chg="mod">
          <ac:chgData name="ZIXIU WU" userId="7b264f19-488c-4651-8d04-578ce9779980" providerId="ADAL" clId="{8A04207D-ED93-4500-B5B7-ADC1B6FDD7D1}" dt="2023-01-28T15:36:21.024" v="284" actId="404"/>
          <ac:spMkLst>
            <pc:docMk/>
            <pc:sldMk cId="868017576" sldId="310"/>
            <ac:spMk id="2" creationId="{77A56A21-6F14-4185-A552-91F9FA2B8B1B}"/>
          </ac:spMkLst>
        </pc:spChg>
        <pc:spChg chg="mod">
          <ac:chgData name="ZIXIU WU" userId="7b264f19-488c-4651-8d04-578ce9779980" providerId="ADAL" clId="{8A04207D-ED93-4500-B5B7-ADC1B6FDD7D1}" dt="2023-01-28T15:35:25.279" v="283" actId="20577"/>
          <ac:spMkLst>
            <pc:docMk/>
            <pc:sldMk cId="868017576" sldId="310"/>
            <ac:spMk id="3" creationId="{550FCB4E-4011-4855-87F4-6E787A96F978}"/>
          </ac:spMkLst>
        </pc:spChg>
        <pc:spChg chg="mod">
          <ac:chgData name="ZIXIU WU" userId="7b264f19-488c-4651-8d04-578ce9779980" providerId="ADAL" clId="{8A04207D-ED93-4500-B5B7-ADC1B6FDD7D1}" dt="2023-01-28T15:46:27.449" v="324" actId="1076"/>
          <ac:spMkLst>
            <pc:docMk/>
            <pc:sldMk cId="868017576" sldId="310"/>
            <ac:spMk id="9" creationId="{B6C10C84-BE9A-1362-32EF-A7A581ADEB36}"/>
          </ac:spMkLst>
        </pc:spChg>
        <pc:grpChg chg="mod">
          <ac:chgData name="ZIXIU WU" userId="7b264f19-488c-4651-8d04-578ce9779980" providerId="ADAL" clId="{8A04207D-ED93-4500-B5B7-ADC1B6FDD7D1}" dt="2023-01-28T15:46:27.449" v="324" actId="1076"/>
          <ac:grpSpMkLst>
            <pc:docMk/>
            <pc:sldMk cId="868017576" sldId="310"/>
            <ac:grpSpMk id="4" creationId="{3A0574D7-4CB6-BE01-DBEB-E8547C098CF3}"/>
          </ac:grpSpMkLst>
        </pc:grpChg>
        <pc:picChg chg="mod">
          <ac:chgData name="ZIXIU WU" userId="7b264f19-488c-4651-8d04-578ce9779980" providerId="ADAL" clId="{8A04207D-ED93-4500-B5B7-ADC1B6FDD7D1}" dt="2023-01-28T15:46:27.449" v="324" actId="1076"/>
          <ac:picMkLst>
            <pc:docMk/>
            <pc:sldMk cId="868017576" sldId="310"/>
            <ac:picMk id="5" creationId="{219E0B21-A73D-50A9-3266-FB89DA120AD7}"/>
          </ac:picMkLst>
        </pc:picChg>
        <pc:picChg chg="add mod">
          <ac:chgData name="ZIXIU WU" userId="7b264f19-488c-4651-8d04-578ce9779980" providerId="ADAL" clId="{8A04207D-ED93-4500-B5B7-ADC1B6FDD7D1}" dt="2023-01-28T15:46:25.748" v="323" actId="14100"/>
          <ac:picMkLst>
            <pc:docMk/>
            <pc:sldMk cId="868017576" sldId="310"/>
            <ac:picMk id="7" creationId="{CACCBE1D-7282-23C6-C80C-AE5D2A84EDC1}"/>
          </ac:picMkLst>
        </pc:picChg>
      </pc:sldChg>
      <pc:sldChg chg="addSp delSp modSp add mod">
        <pc:chgData name="ZIXIU WU" userId="7b264f19-488c-4651-8d04-578ce9779980" providerId="ADAL" clId="{8A04207D-ED93-4500-B5B7-ADC1B6FDD7D1}" dt="2023-01-28T15:37:44.388" v="309" actId="27636"/>
        <pc:sldMkLst>
          <pc:docMk/>
          <pc:sldMk cId="4142112707" sldId="311"/>
        </pc:sldMkLst>
        <pc:spChg chg="mod">
          <ac:chgData name="ZIXIU WU" userId="7b264f19-488c-4651-8d04-578ce9779980" providerId="ADAL" clId="{8A04207D-ED93-4500-B5B7-ADC1B6FDD7D1}" dt="2023-01-28T15:37:44.388" v="309" actId="27636"/>
          <ac:spMkLst>
            <pc:docMk/>
            <pc:sldMk cId="4142112707" sldId="311"/>
            <ac:spMk id="3" creationId="{F6BEB166-99AB-137D-9406-B027AF8BEEE9}"/>
          </ac:spMkLst>
        </pc:spChg>
        <pc:spChg chg="add del">
          <ac:chgData name="ZIXIU WU" userId="7b264f19-488c-4651-8d04-578ce9779980" providerId="ADAL" clId="{8A04207D-ED93-4500-B5B7-ADC1B6FDD7D1}" dt="2023-01-28T15:37:19.874" v="292" actId="22"/>
          <ac:spMkLst>
            <pc:docMk/>
            <pc:sldMk cId="4142112707" sldId="311"/>
            <ac:spMk id="4" creationId="{49D184F8-C630-8F21-E359-E284131C0AA4}"/>
          </ac:spMkLst>
        </pc:spChg>
      </pc:sldChg>
    </pc:docChg>
  </pc:docChgLst>
  <pc:docChgLst>
    <pc:chgData name="ZIXIU WU" userId="7b264f19-488c-4651-8d04-578ce9779980" providerId="ADAL" clId="{9E69F777-811C-466E-98E5-F4EE725C63BF}"/>
    <pc:docChg chg="undo redo custSel addSld delSld modSld sldOrd">
      <pc:chgData name="ZIXIU WU" userId="7b264f19-488c-4651-8d04-578ce9779980" providerId="ADAL" clId="{9E69F777-811C-466E-98E5-F4EE725C63BF}" dt="2022-08-04T21:03:45.596" v="10654" actId="14100"/>
      <pc:docMkLst>
        <pc:docMk/>
      </pc:docMkLst>
      <pc:sldChg chg="addSp delSp modSp mod">
        <pc:chgData name="ZIXIU WU" userId="7b264f19-488c-4651-8d04-578ce9779980" providerId="ADAL" clId="{9E69F777-811C-466E-98E5-F4EE725C63BF}" dt="2022-08-04T21:03:45.596" v="10654" actId="14100"/>
        <pc:sldMkLst>
          <pc:docMk/>
          <pc:sldMk cId="613053666" sldId="256"/>
        </pc:sldMkLst>
        <pc:spChg chg="mod">
          <ac:chgData name="ZIXIU WU" userId="7b264f19-488c-4651-8d04-578ce9779980" providerId="ADAL" clId="{9E69F777-811C-466E-98E5-F4EE725C63BF}" dt="2022-08-04T21:03:45.596" v="10654" actId="14100"/>
          <ac:spMkLst>
            <pc:docMk/>
            <pc:sldMk cId="613053666" sldId="256"/>
            <ac:spMk id="2" creationId="{A8BFC51C-CAEF-4896-AF57-EDD492C1764C}"/>
          </ac:spMkLst>
        </pc:spChg>
        <pc:spChg chg="mod">
          <ac:chgData name="ZIXIU WU" userId="7b264f19-488c-4651-8d04-578ce9779980" providerId="ADAL" clId="{9E69F777-811C-466E-98E5-F4EE725C63BF}" dt="2022-08-03T05:18:50.709" v="47" actId="1076"/>
          <ac:spMkLst>
            <pc:docMk/>
            <pc:sldMk cId="613053666" sldId="256"/>
            <ac:spMk id="3" creationId="{15F36FD1-86B5-423B-9EF8-0CB908BC6139}"/>
          </ac:spMkLst>
        </pc:spChg>
        <pc:grpChg chg="add mod">
          <ac:chgData name="ZIXIU WU" userId="7b264f19-488c-4651-8d04-578ce9779980" providerId="ADAL" clId="{9E69F777-811C-466E-98E5-F4EE725C63BF}" dt="2022-08-03T05:18:26.653" v="15" actId="1076"/>
          <ac:grpSpMkLst>
            <pc:docMk/>
            <pc:sldMk cId="613053666" sldId="256"/>
            <ac:grpSpMk id="4" creationId="{AB456B0D-DC84-3E62-9A5A-CFAC055B95B5}"/>
          </ac:grpSpMkLst>
        </pc:grpChg>
        <pc:graphicFrameChg chg="add del mod">
          <ac:chgData name="ZIXIU WU" userId="7b264f19-488c-4651-8d04-578ce9779980" providerId="ADAL" clId="{9E69F777-811C-466E-98E5-F4EE725C63BF}" dt="2022-08-03T05:20:00.013" v="49"/>
          <ac:graphicFrameMkLst>
            <pc:docMk/>
            <pc:sldMk cId="613053666" sldId="256"/>
            <ac:graphicFrameMk id="5" creationId="{BDC316F1-334F-821E-B488-EE6D569EAE96}"/>
          </ac:graphicFrameMkLst>
        </pc:graphicFrameChg>
        <pc:picChg chg="mod">
          <ac:chgData name="ZIXIU WU" userId="7b264f19-488c-4651-8d04-578ce9779980" providerId="ADAL" clId="{9E69F777-811C-466E-98E5-F4EE725C63BF}" dt="2022-08-03T05:18:26.653" v="15" actId="1076"/>
          <ac:picMkLst>
            <pc:docMk/>
            <pc:sldMk cId="613053666" sldId="256"/>
            <ac:picMk id="1026" creationId="{74DB3D40-455B-4E7B-8820-493B71095A74}"/>
          </ac:picMkLst>
        </pc:picChg>
        <pc:picChg chg="del mod">
          <ac:chgData name="ZIXIU WU" userId="7b264f19-488c-4651-8d04-578ce9779980" providerId="ADAL" clId="{9E69F777-811C-466E-98E5-F4EE725C63BF}" dt="2022-08-03T05:18:16.258" v="13" actId="478"/>
          <ac:picMkLst>
            <pc:docMk/>
            <pc:sldMk cId="613053666" sldId="256"/>
            <ac:picMk id="1032" creationId="{A52E28C2-F905-4031-A32E-738E14FAC375}"/>
          </ac:picMkLst>
        </pc:picChg>
        <pc:picChg chg="mod">
          <ac:chgData name="ZIXIU WU" userId="7b264f19-488c-4651-8d04-578ce9779980" providerId="ADAL" clId="{9E69F777-811C-466E-98E5-F4EE725C63BF}" dt="2022-08-03T05:18:26.653" v="15" actId="1076"/>
          <ac:picMkLst>
            <pc:docMk/>
            <pc:sldMk cId="613053666" sldId="256"/>
            <ac:picMk id="1034" creationId="{1D8D755B-87FF-4A68-BD22-885E680C1641}"/>
          </ac:picMkLst>
        </pc:picChg>
      </pc:sldChg>
      <pc:sldChg chg="del">
        <pc:chgData name="ZIXIU WU" userId="7b264f19-488c-4651-8d04-578ce9779980" providerId="ADAL" clId="{9E69F777-811C-466E-98E5-F4EE725C63BF}" dt="2022-08-04T14:53:24.145" v="8397" actId="47"/>
        <pc:sldMkLst>
          <pc:docMk/>
          <pc:sldMk cId="1470680510" sldId="257"/>
        </pc:sldMkLst>
      </pc:sldChg>
      <pc:sldChg chg="del">
        <pc:chgData name="ZIXIU WU" userId="7b264f19-488c-4651-8d04-578ce9779980" providerId="ADAL" clId="{9E69F777-811C-466E-98E5-F4EE725C63BF}" dt="2022-08-04T14:53:24.145" v="8397" actId="47"/>
        <pc:sldMkLst>
          <pc:docMk/>
          <pc:sldMk cId="1875145901" sldId="259"/>
        </pc:sldMkLst>
      </pc:sldChg>
      <pc:sldChg chg="del">
        <pc:chgData name="ZIXIU WU" userId="7b264f19-488c-4651-8d04-578ce9779980" providerId="ADAL" clId="{9E69F777-811C-466E-98E5-F4EE725C63BF}" dt="2022-08-04T14:53:24.145" v="8397" actId="47"/>
        <pc:sldMkLst>
          <pc:docMk/>
          <pc:sldMk cId="576790588" sldId="260"/>
        </pc:sldMkLst>
      </pc:sldChg>
      <pc:sldChg chg="del">
        <pc:chgData name="ZIXIU WU" userId="7b264f19-488c-4651-8d04-578ce9779980" providerId="ADAL" clId="{9E69F777-811C-466E-98E5-F4EE725C63BF}" dt="2022-08-04T14:53:24.145" v="8397" actId="47"/>
        <pc:sldMkLst>
          <pc:docMk/>
          <pc:sldMk cId="1163823590" sldId="261"/>
        </pc:sldMkLst>
      </pc:sldChg>
      <pc:sldChg chg="del">
        <pc:chgData name="ZIXIU WU" userId="7b264f19-488c-4651-8d04-578ce9779980" providerId="ADAL" clId="{9E69F777-811C-466E-98E5-F4EE725C63BF}" dt="2022-08-04T14:53:24.145" v="8397" actId="47"/>
        <pc:sldMkLst>
          <pc:docMk/>
          <pc:sldMk cId="3059270957" sldId="262"/>
        </pc:sldMkLst>
      </pc:sldChg>
      <pc:sldChg chg="del">
        <pc:chgData name="ZIXIU WU" userId="7b264f19-488c-4651-8d04-578ce9779980" providerId="ADAL" clId="{9E69F777-811C-466E-98E5-F4EE725C63BF}" dt="2022-08-04T14:53:24.145" v="8397" actId="47"/>
        <pc:sldMkLst>
          <pc:docMk/>
          <pc:sldMk cId="1431585795" sldId="263"/>
        </pc:sldMkLst>
      </pc:sldChg>
      <pc:sldChg chg="del">
        <pc:chgData name="ZIXIU WU" userId="7b264f19-488c-4651-8d04-578ce9779980" providerId="ADAL" clId="{9E69F777-811C-466E-98E5-F4EE725C63BF}" dt="2022-08-04T14:53:24.145" v="8397" actId="47"/>
        <pc:sldMkLst>
          <pc:docMk/>
          <pc:sldMk cId="1221291744" sldId="264"/>
        </pc:sldMkLst>
      </pc:sldChg>
      <pc:sldChg chg="addSp delSp modSp mod">
        <pc:chgData name="ZIXIU WU" userId="7b264f19-488c-4651-8d04-578ce9779980" providerId="ADAL" clId="{9E69F777-811C-466E-98E5-F4EE725C63BF}" dt="2022-08-04T21:03:43.258" v="10651" actId="478"/>
        <pc:sldMkLst>
          <pc:docMk/>
          <pc:sldMk cId="4187045936" sldId="265"/>
        </pc:sldMkLst>
        <pc:spChg chg="mod">
          <ac:chgData name="ZIXIU WU" userId="7b264f19-488c-4651-8d04-578ce9779980" providerId="ADAL" clId="{9E69F777-811C-466E-98E5-F4EE725C63BF}" dt="2022-08-04T15:24:40.315" v="9917" actId="1035"/>
          <ac:spMkLst>
            <pc:docMk/>
            <pc:sldMk cId="4187045936" sldId="265"/>
            <ac:spMk id="2" creationId="{77A56A21-6F14-4185-A552-91F9FA2B8B1B}"/>
          </ac:spMkLst>
        </pc:spChg>
        <pc:spChg chg="mod">
          <ac:chgData name="ZIXIU WU" userId="7b264f19-488c-4651-8d04-578ce9779980" providerId="ADAL" clId="{9E69F777-811C-466E-98E5-F4EE725C63BF}" dt="2022-08-04T20:54:06.583" v="10644" actId="20577"/>
          <ac:spMkLst>
            <pc:docMk/>
            <pc:sldMk cId="4187045936" sldId="265"/>
            <ac:spMk id="3" creationId="{550FCB4E-4011-4855-87F4-6E787A96F978}"/>
          </ac:spMkLst>
        </pc:spChg>
        <pc:spChg chg="add del mod topLvl">
          <ac:chgData name="ZIXIU WU" userId="7b264f19-488c-4651-8d04-578ce9779980" providerId="ADAL" clId="{9E69F777-811C-466E-98E5-F4EE725C63BF}" dt="2022-08-04T21:03:43.258" v="10651" actId="478"/>
          <ac:spMkLst>
            <pc:docMk/>
            <pc:sldMk cId="4187045936" sldId="265"/>
            <ac:spMk id="5" creationId="{CA0A7794-AD18-4FCC-BDFB-64255D87F87C}"/>
          </ac:spMkLst>
        </pc:spChg>
        <pc:grpChg chg="add del mod">
          <ac:chgData name="ZIXIU WU" userId="7b264f19-488c-4651-8d04-578ce9779980" providerId="ADAL" clId="{9E69F777-811C-466E-98E5-F4EE725C63BF}" dt="2022-08-04T21:03:43.258" v="10651" actId="478"/>
          <ac:grpSpMkLst>
            <pc:docMk/>
            <pc:sldMk cId="4187045936" sldId="265"/>
            <ac:grpSpMk id="7" creationId="{F847C8CB-8AB9-4CFD-B767-8E0DC3F9B697}"/>
          </ac:grpSpMkLst>
        </pc:grpChg>
        <pc:picChg chg="mod topLvl">
          <ac:chgData name="ZIXIU WU" userId="7b264f19-488c-4651-8d04-578ce9779980" providerId="ADAL" clId="{9E69F777-811C-466E-98E5-F4EE725C63BF}" dt="2022-08-04T21:03:43.258" v="10651" actId="478"/>
          <ac:picMkLst>
            <pc:docMk/>
            <pc:sldMk cId="4187045936" sldId="265"/>
            <ac:picMk id="2050" creationId="{D7D48FDC-F549-4A20-847F-BA6A180ED82F}"/>
          </ac:picMkLst>
        </pc:picChg>
      </pc:sldChg>
      <pc:sldChg chg="addSp delSp modSp new mod ord">
        <pc:chgData name="ZIXIU WU" userId="7b264f19-488c-4651-8d04-578ce9779980" providerId="ADAL" clId="{9E69F777-811C-466E-98E5-F4EE725C63BF}" dt="2022-08-04T15:47:45.021" v="9918" actId="20577"/>
        <pc:sldMkLst>
          <pc:docMk/>
          <pc:sldMk cId="3529166778" sldId="266"/>
        </pc:sldMkLst>
        <pc:spChg chg="mod">
          <ac:chgData name="ZIXIU WU" userId="7b264f19-488c-4651-8d04-578ce9779980" providerId="ADAL" clId="{9E69F777-811C-466E-98E5-F4EE725C63BF}" dt="2022-08-04T11:36:33.183" v="1944" actId="20577"/>
          <ac:spMkLst>
            <pc:docMk/>
            <pc:sldMk cId="3529166778" sldId="266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5:47:45.021" v="9918" actId="20577"/>
          <ac:spMkLst>
            <pc:docMk/>
            <pc:sldMk cId="3529166778" sldId="266"/>
            <ac:spMk id="3" creationId="{A1DB33DA-3637-D26B-2228-B245A5F7F3DB}"/>
          </ac:spMkLst>
        </pc:spChg>
        <pc:spChg chg="del mod topLvl">
          <ac:chgData name="ZIXIU WU" userId="7b264f19-488c-4651-8d04-578ce9779980" providerId="ADAL" clId="{9E69F777-811C-466E-98E5-F4EE725C63BF}" dt="2022-08-04T10:00:04.611" v="1899" actId="478"/>
          <ac:spMkLst>
            <pc:docMk/>
            <pc:sldMk cId="3529166778" sldId="266"/>
            <ac:spMk id="7" creationId="{BB7CA7AB-B166-B283-6C01-A263BA73E18D}"/>
          </ac:spMkLst>
        </pc:spChg>
        <pc:spChg chg="add mod">
          <ac:chgData name="ZIXIU WU" userId="7b264f19-488c-4651-8d04-578ce9779980" providerId="ADAL" clId="{9E69F777-811C-466E-98E5-F4EE725C63BF}" dt="2022-08-04T11:34:26.509" v="1929" actId="20577"/>
          <ac:spMkLst>
            <pc:docMk/>
            <pc:sldMk cId="3529166778" sldId="266"/>
            <ac:spMk id="8" creationId="{56A62BB4-0C7A-415D-851A-A680C886A712}"/>
          </ac:spMkLst>
        </pc:spChg>
        <pc:spChg chg="add mod">
          <ac:chgData name="ZIXIU WU" userId="7b264f19-488c-4651-8d04-578ce9779980" providerId="ADAL" clId="{9E69F777-811C-466E-98E5-F4EE725C63BF}" dt="2022-08-04T10:00:49.874" v="1912" actId="164"/>
          <ac:spMkLst>
            <pc:docMk/>
            <pc:sldMk cId="3529166778" sldId="266"/>
            <ac:spMk id="11" creationId="{BB8A9FE3-6974-A0D9-06BA-5B118696379D}"/>
          </ac:spMkLst>
        </pc:spChg>
        <pc:spChg chg="add mod">
          <ac:chgData name="ZIXIU WU" userId="7b264f19-488c-4651-8d04-578ce9779980" providerId="ADAL" clId="{9E69F777-811C-466E-98E5-F4EE725C63BF}" dt="2022-08-04T10:00:49.874" v="1912" actId="164"/>
          <ac:spMkLst>
            <pc:docMk/>
            <pc:sldMk cId="3529166778" sldId="266"/>
            <ac:spMk id="12" creationId="{F20C70F5-393C-FA61-2038-3E279AAC439F}"/>
          </ac:spMkLst>
        </pc:spChg>
        <pc:spChg chg="add mod">
          <ac:chgData name="ZIXIU WU" userId="7b264f19-488c-4651-8d04-578ce9779980" providerId="ADAL" clId="{9E69F777-811C-466E-98E5-F4EE725C63BF}" dt="2022-08-04T11:34:29.791" v="1932" actId="20577"/>
          <ac:spMkLst>
            <pc:docMk/>
            <pc:sldMk cId="3529166778" sldId="266"/>
            <ac:spMk id="13" creationId="{E230406F-567C-B889-622D-7C3F78C1991C}"/>
          </ac:spMkLst>
        </pc:spChg>
        <pc:spChg chg="add mod">
          <ac:chgData name="ZIXIU WU" userId="7b264f19-488c-4651-8d04-578ce9779980" providerId="ADAL" clId="{9E69F777-811C-466E-98E5-F4EE725C63BF}" dt="2022-08-04T10:00:49.874" v="1912" actId="164"/>
          <ac:spMkLst>
            <pc:docMk/>
            <pc:sldMk cId="3529166778" sldId="266"/>
            <ac:spMk id="16" creationId="{C92ED578-7DDC-A189-1D26-88968DE63552}"/>
          </ac:spMkLst>
        </pc:spChg>
        <pc:grpChg chg="add mod">
          <ac:chgData name="ZIXIU WU" userId="7b264f19-488c-4651-8d04-578ce9779980" providerId="ADAL" clId="{9E69F777-811C-466E-98E5-F4EE725C63BF}" dt="2022-08-04T10:00:54.261" v="1914" actId="14100"/>
          <ac:grpSpMkLst>
            <pc:docMk/>
            <pc:sldMk cId="3529166778" sldId="266"/>
            <ac:grpSpMk id="4" creationId="{B9F17F17-77B0-1069-A77B-F6C3D71D9CA1}"/>
          </ac:grpSpMkLst>
        </pc:grpChg>
        <pc:grpChg chg="add del mod">
          <ac:chgData name="ZIXIU WU" userId="7b264f19-488c-4651-8d04-578ce9779980" providerId="ADAL" clId="{9E69F777-811C-466E-98E5-F4EE725C63BF}" dt="2022-08-04T10:00:04.611" v="1899" actId="478"/>
          <ac:grpSpMkLst>
            <pc:docMk/>
            <pc:sldMk cId="3529166778" sldId="266"/>
            <ac:grpSpMk id="5" creationId="{F77C0CDA-9756-5945-7734-0E02A261E6EA}"/>
          </ac:grpSpMkLst>
        </pc:grpChg>
        <pc:picChg chg="add del mod">
          <ac:chgData name="ZIXIU WU" userId="7b264f19-488c-4651-8d04-578ce9779980" providerId="ADAL" clId="{9E69F777-811C-466E-98E5-F4EE725C63BF}" dt="2022-08-03T05:28:17.686" v="185" actId="478"/>
          <ac:picMkLst>
            <pc:docMk/>
            <pc:sldMk cId="3529166778" sldId="266"/>
            <ac:picMk id="4" creationId="{7B6B020B-8C1C-693F-FA22-DB52705DEB85}"/>
          </ac:picMkLst>
        </pc:picChg>
        <pc:picChg chg="mod topLvl">
          <ac:chgData name="ZIXIU WU" userId="7b264f19-488c-4651-8d04-578ce9779980" providerId="ADAL" clId="{9E69F777-811C-466E-98E5-F4EE725C63BF}" dt="2022-08-04T10:01:00.138" v="1915" actId="1076"/>
          <ac:picMkLst>
            <pc:docMk/>
            <pc:sldMk cId="3529166778" sldId="266"/>
            <ac:picMk id="6" creationId="{A1C016C8-632D-FF08-30D5-7E898C7202A5}"/>
          </ac:picMkLst>
        </pc:picChg>
        <pc:picChg chg="add mod">
          <ac:chgData name="ZIXIU WU" userId="7b264f19-488c-4651-8d04-578ce9779980" providerId="ADAL" clId="{9E69F777-811C-466E-98E5-F4EE725C63BF}" dt="2022-08-04T10:00:49.874" v="1912" actId="164"/>
          <ac:picMkLst>
            <pc:docMk/>
            <pc:sldMk cId="3529166778" sldId="266"/>
            <ac:picMk id="9" creationId="{E2B5B642-38F4-7CD0-E14A-9EDCF9F395C9}"/>
          </ac:picMkLst>
        </pc:picChg>
        <pc:picChg chg="add mod">
          <ac:chgData name="ZIXIU WU" userId="7b264f19-488c-4651-8d04-578ce9779980" providerId="ADAL" clId="{9E69F777-811C-466E-98E5-F4EE725C63BF}" dt="2022-08-04T10:00:49.874" v="1912" actId="164"/>
          <ac:picMkLst>
            <pc:docMk/>
            <pc:sldMk cId="3529166778" sldId="266"/>
            <ac:picMk id="10" creationId="{E860C295-41B2-2FFE-049A-D820BF270F97}"/>
          </ac:picMkLst>
        </pc:picChg>
        <pc:picChg chg="add mod">
          <ac:chgData name="ZIXIU WU" userId="7b264f19-488c-4651-8d04-578ce9779980" providerId="ADAL" clId="{9E69F777-811C-466E-98E5-F4EE725C63BF}" dt="2022-08-04T10:00:49.874" v="1912" actId="164"/>
          <ac:picMkLst>
            <pc:docMk/>
            <pc:sldMk cId="3529166778" sldId="266"/>
            <ac:picMk id="14" creationId="{E6E868A4-705C-AABD-65E2-F0C923C1F92F}"/>
          </ac:picMkLst>
        </pc:picChg>
        <pc:picChg chg="add mod">
          <ac:chgData name="ZIXIU WU" userId="7b264f19-488c-4651-8d04-578ce9779980" providerId="ADAL" clId="{9E69F777-811C-466E-98E5-F4EE725C63BF}" dt="2022-08-04T10:00:49.874" v="1912" actId="164"/>
          <ac:picMkLst>
            <pc:docMk/>
            <pc:sldMk cId="3529166778" sldId="266"/>
            <ac:picMk id="15" creationId="{20D877C8-1693-4C7E-1A1F-47095E4D1C40}"/>
          </ac:picMkLst>
        </pc:picChg>
      </pc:sldChg>
      <pc:sldChg chg="add del">
        <pc:chgData name="ZIXIU WU" userId="7b264f19-488c-4651-8d04-578ce9779980" providerId="ADAL" clId="{9E69F777-811C-466E-98E5-F4EE725C63BF}" dt="2022-08-03T05:34:01.152" v="270"/>
        <pc:sldMkLst>
          <pc:docMk/>
          <pc:sldMk cId="381878087" sldId="267"/>
        </pc:sldMkLst>
      </pc:sldChg>
      <pc:sldChg chg="addSp delSp modSp add mod">
        <pc:chgData name="ZIXIU WU" userId="7b264f19-488c-4651-8d04-578ce9779980" providerId="ADAL" clId="{9E69F777-811C-466E-98E5-F4EE725C63BF}" dt="2022-08-04T16:23:47.089" v="10513" actId="20577"/>
        <pc:sldMkLst>
          <pc:docMk/>
          <pc:sldMk cId="4134454746" sldId="267"/>
        </pc:sldMkLst>
        <pc:spChg chg="mod">
          <ac:chgData name="ZIXIU WU" userId="7b264f19-488c-4651-8d04-578ce9779980" providerId="ADAL" clId="{9E69F777-811C-466E-98E5-F4EE725C63BF}" dt="2022-08-04T12:38:27.418" v="2715" actId="207"/>
          <ac:spMkLst>
            <pc:docMk/>
            <pc:sldMk cId="4134454746" sldId="267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6:23:47.089" v="10513" actId="20577"/>
          <ac:spMkLst>
            <pc:docMk/>
            <pc:sldMk cId="4134454746" sldId="267"/>
            <ac:spMk id="3" creationId="{A1DB33DA-3637-D26B-2228-B245A5F7F3DB}"/>
          </ac:spMkLst>
        </pc:spChg>
        <pc:spChg chg="add del mod">
          <ac:chgData name="ZIXIU WU" userId="7b264f19-488c-4651-8d04-578ce9779980" providerId="ADAL" clId="{9E69F777-811C-466E-98E5-F4EE725C63BF}" dt="2022-08-04T12:24:21.318" v="2209"/>
          <ac:spMkLst>
            <pc:docMk/>
            <pc:sldMk cId="4134454746" sldId="267"/>
            <ac:spMk id="8" creationId="{BC240C7E-BAF9-E12E-FA43-79CDD4E55B52}"/>
          </ac:spMkLst>
        </pc:spChg>
        <pc:spChg chg="add del mod">
          <ac:chgData name="ZIXIU WU" userId="7b264f19-488c-4651-8d04-578ce9779980" providerId="ADAL" clId="{9E69F777-811C-466E-98E5-F4EE725C63BF}" dt="2022-08-04T12:24:21.318" v="2209"/>
          <ac:spMkLst>
            <pc:docMk/>
            <pc:sldMk cId="4134454746" sldId="267"/>
            <ac:spMk id="11" creationId="{9BBEDCAE-6590-0DA8-3F40-E37D4538CD48}"/>
          </ac:spMkLst>
        </pc:spChg>
        <pc:spChg chg="add del mod">
          <ac:chgData name="ZIXIU WU" userId="7b264f19-488c-4651-8d04-578ce9779980" providerId="ADAL" clId="{9E69F777-811C-466E-98E5-F4EE725C63BF}" dt="2022-08-04T12:24:21.318" v="2209"/>
          <ac:spMkLst>
            <pc:docMk/>
            <pc:sldMk cId="4134454746" sldId="267"/>
            <ac:spMk id="12" creationId="{B259726E-C549-3572-F62B-B50701985161}"/>
          </ac:spMkLst>
        </pc:spChg>
        <pc:spChg chg="add del mod">
          <ac:chgData name="ZIXIU WU" userId="7b264f19-488c-4651-8d04-578ce9779980" providerId="ADAL" clId="{9E69F777-811C-466E-98E5-F4EE725C63BF}" dt="2022-08-04T12:24:21.318" v="2209"/>
          <ac:spMkLst>
            <pc:docMk/>
            <pc:sldMk cId="4134454746" sldId="267"/>
            <ac:spMk id="13" creationId="{9216809C-C855-BE51-AE91-7D8EC2BF6D17}"/>
          </ac:spMkLst>
        </pc:spChg>
        <pc:spChg chg="add del mod">
          <ac:chgData name="ZIXIU WU" userId="7b264f19-488c-4651-8d04-578ce9779980" providerId="ADAL" clId="{9E69F777-811C-466E-98E5-F4EE725C63BF}" dt="2022-08-04T12:24:21.318" v="2209"/>
          <ac:spMkLst>
            <pc:docMk/>
            <pc:sldMk cId="4134454746" sldId="267"/>
            <ac:spMk id="16" creationId="{8B201627-A2AB-C816-DEDE-B435ACE45CF0}"/>
          </ac:spMkLst>
        </pc:spChg>
        <pc:spChg chg="add del mod">
          <ac:chgData name="ZIXIU WU" userId="7b264f19-488c-4651-8d04-578ce9779980" providerId="ADAL" clId="{9E69F777-811C-466E-98E5-F4EE725C63BF}" dt="2022-08-04T12:24:21.318" v="2209"/>
          <ac:spMkLst>
            <pc:docMk/>
            <pc:sldMk cId="4134454746" sldId="267"/>
            <ac:spMk id="17" creationId="{1CB883A4-F953-7934-7650-9275BBB3EEC4}"/>
          </ac:spMkLst>
        </pc:spChg>
        <pc:spChg chg="add del mod">
          <ac:chgData name="ZIXIU WU" userId="7b264f19-488c-4651-8d04-578ce9779980" providerId="ADAL" clId="{9E69F777-811C-466E-98E5-F4EE725C63BF}" dt="2022-08-04T12:24:21.318" v="2209"/>
          <ac:spMkLst>
            <pc:docMk/>
            <pc:sldMk cId="4134454746" sldId="267"/>
            <ac:spMk id="19" creationId="{661B408E-6F87-580F-4582-C4116057721D}"/>
          </ac:spMkLst>
        </pc:spChg>
        <pc:spChg chg="add del mod">
          <ac:chgData name="ZIXIU WU" userId="7b264f19-488c-4651-8d04-578ce9779980" providerId="ADAL" clId="{9E69F777-811C-466E-98E5-F4EE725C63BF}" dt="2022-08-04T12:24:21.318" v="2209"/>
          <ac:spMkLst>
            <pc:docMk/>
            <pc:sldMk cId="4134454746" sldId="267"/>
            <ac:spMk id="20" creationId="{E65FAD95-5ADA-8191-A42B-C6AB9139730B}"/>
          </ac:spMkLst>
        </pc:spChg>
        <pc:spChg chg="add del mod">
          <ac:chgData name="ZIXIU WU" userId="7b264f19-488c-4651-8d04-578ce9779980" providerId="ADAL" clId="{9E69F777-811C-466E-98E5-F4EE725C63BF}" dt="2022-08-04T12:24:21.318" v="2209"/>
          <ac:spMkLst>
            <pc:docMk/>
            <pc:sldMk cId="4134454746" sldId="267"/>
            <ac:spMk id="23" creationId="{254E0739-52AD-F4E8-D749-8783CABFFF97}"/>
          </ac:spMkLst>
        </pc:spChg>
        <pc:spChg chg="add del mod">
          <ac:chgData name="ZIXIU WU" userId="7b264f19-488c-4651-8d04-578ce9779980" providerId="ADAL" clId="{9E69F777-811C-466E-98E5-F4EE725C63BF}" dt="2022-08-04T12:24:50.184" v="2219"/>
          <ac:spMkLst>
            <pc:docMk/>
            <pc:sldMk cId="4134454746" sldId="267"/>
            <ac:spMk id="25" creationId="{3800647F-1FB7-9962-49FC-4A33691C787C}"/>
          </ac:spMkLst>
        </pc:spChg>
        <pc:spChg chg="add del mod">
          <ac:chgData name="ZIXIU WU" userId="7b264f19-488c-4651-8d04-578ce9779980" providerId="ADAL" clId="{9E69F777-811C-466E-98E5-F4EE725C63BF}" dt="2022-08-04T12:24:50.184" v="2219"/>
          <ac:spMkLst>
            <pc:docMk/>
            <pc:sldMk cId="4134454746" sldId="267"/>
            <ac:spMk id="28" creationId="{302D993B-C4F4-781D-D1DE-9DE9582FE375}"/>
          </ac:spMkLst>
        </pc:spChg>
        <pc:spChg chg="add del mod">
          <ac:chgData name="ZIXIU WU" userId="7b264f19-488c-4651-8d04-578ce9779980" providerId="ADAL" clId="{9E69F777-811C-466E-98E5-F4EE725C63BF}" dt="2022-08-04T12:24:50.184" v="2219"/>
          <ac:spMkLst>
            <pc:docMk/>
            <pc:sldMk cId="4134454746" sldId="267"/>
            <ac:spMk id="29" creationId="{F4F7050E-1129-8FDF-00C2-41831224B151}"/>
          </ac:spMkLst>
        </pc:spChg>
        <pc:spChg chg="add del mod">
          <ac:chgData name="ZIXIU WU" userId="7b264f19-488c-4651-8d04-578ce9779980" providerId="ADAL" clId="{9E69F777-811C-466E-98E5-F4EE725C63BF}" dt="2022-08-04T12:24:50.184" v="2219"/>
          <ac:spMkLst>
            <pc:docMk/>
            <pc:sldMk cId="4134454746" sldId="267"/>
            <ac:spMk id="30" creationId="{11EF3F94-FF7D-9444-EECB-F71525CDF949}"/>
          </ac:spMkLst>
        </pc:spChg>
        <pc:spChg chg="add del mod">
          <ac:chgData name="ZIXIU WU" userId="7b264f19-488c-4651-8d04-578ce9779980" providerId="ADAL" clId="{9E69F777-811C-466E-98E5-F4EE725C63BF}" dt="2022-08-04T12:24:50.184" v="2219"/>
          <ac:spMkLst>
            <pc:docMk/>
            <pc:sldMk cId="4134454746" sldId="267"/>
            <ac:spMk id="33" creationId="{7CCCD27A-0A7F-055F-774D-CD9FE10CE664}"/>
          </ac:spMkLst>
        </pc:spChg>
        <pc:spChg chg="add del mod">
          <ac:chgData name="ZIXIU WU" userId="7b264f19-488c-4651-8d04-578ce9779980" providerId="ADAL" clId="{9E69F777-811C-466E-98E5-F4EE725C63BF}" dt="2022-08-04T12:24:50.184" v="2219"/>
          <ac:spMkLst>
            <pc:docMk/>
            <pc:sldMk cId="4134454746" sldId="267"/>
            <ac:spMk id="34" creationId="{9ABFBEA7-1245-A33A-D7AB-247DDAB599E2}"/>
          </ac:spMkLst>
        </pc:spChg>
        <pc:spChg chg="add del mod">
          <ac:chgData name="ZIXIU WU" userId="7b264f19-488c-4651-8d04-578ce9779980" providerId="ADAL" clId="{9E69F777-811C-466E-98E5-F4EE725C63BF}" dt="2022-08-04T12:24:50.184" v="2219"/>
          <ac:spMkLst>
            <pc:docMk/>
            <pc:sldMk cId="4134454746" sldId="267"/>
            <ac:spMk id="36" creationId="{4E13C986-6726-5131-89BD-064162AA476A}"/>
          </ac:spMkLst>
        </pc:spChg>
        <pc:spChg chg="add del mod">
          <ac:chgData name="ZIXIU WU" userId="7b264f19-488c-4651-8d04-578ce9779980" providerId="ADAL" clId="{9E69F777-811C-466E-98E5-F4EE725C63BF}" dt="2022-08-04T12:24:50.184" v="2219"/>
          <ac:spMkLst>
            <pc:docMk/>
            <pc:sldMk cId="4134454746" sldId="267"/>
            <ac:spMk id="37" creationId="{BF1DD650-493B-6D0A-0412-0C4FB30AF117}"/>
          </ac:spMkLst>
        </pc:spChg>
        <pc:spChg chg="add del mod">
          <ac:chgData name="ZIXIU WU" userId="7b264f19-488c-4651-8d04-578ce9779980" providerId="ADAL" clId="{9E69F777-811C-466E-98E5-F4EE725C63BF}" dt="2022-08-04T12:24:50.184" v="2219"/>
          <ac:spMkLst>
            <pc:docMk/>
            <pc:sldMk cId="4134454746" sldId="267"/>
            <ac:spMk id="40" creationId="{0779714B-C189-FD10-1C9B-81FDA76AB647}"/>
          </ac:spMkLst>
        </pc:spChg>
        <pc:spChg chg="add del mod">
          <ac:chgData name="ZIXIU WU" userId="7b264f19-488c-4651-8d04-578ce9779980" providerId="ADAL" clId="{9E69F777-811C-466E-98E5-F4EE725C63BF}" dt="2022-08-04T12:26:41.382" v="2301"/>
          <ac:spMkLst>
            <pc:docMk/>
            <pc:sldMk cId="4134454746" sldId="267"/>
            <ac:spMk id="42" creationId="{6701CD8B-23A8-2823-A85E-389C894669EB}"/>
          </ac:spMkLst>
        </pc:spChg>
        <pc:spChg chg="add del mod">
          <ac:chgData name="ZIXIU WU" userId="7b264f19-488c-4651-8d04-578ce9779980" providerId="ADAL" clId="{9E69F777-811C-466E-98E5-F4EE725C63BF}" dt="2022-08-04T12:26:41.382" v="2301"/>
          <ac:spMkLst>
            <pc:docMk/>
            <pc:sldMk cId="4134454746" sldId="267"/>
            <ac:spMk id="45" creationId="{EE4F42A9-DD18-060C-B9BD-BDBEEE4DCBCB}"/>
          </ac:spMkLst>
        </pc:spChg>
        <pc:spChg chg="add del mod">
          <ac:chgData name="ZIXIU WU" userId="7b264f19-488c-4651-8d04-578ce9779980" providerId="ADAL" clId="{9E69F777-811C-466E-98E5-F4EE725C63BF}" dt="2022-08-04T12:26:41.382" v="2301"/>
          <ac:spMkLst>
            <pc:docMk/>
            <pc:sldMk cId="4134454746" sldId="267"/>
            <ac:spMk id="46" creationId="{61EA1D1F-A284-84CB-E12F-8A705F30D009}"/>
          </ac:spMkLst>
        </pc:spChg>
        <pc:spChg chg="add del mod">
          <ac:chgData name="ZIXIU WU" userId="7b264f19-488c-4651-8d04-578ce9779980" providerId="ADAL" clId="{9E69F777-811C-466E-98E5-F4EE725C63BF}" dt="2022-08-04T12:26:41.382" v="2301"/>
          <ac:spMkLst>
            <pc:docMk/>
            <pc:sldMk cId="4134454746" sldId="267"/>
            <ac:spMk id="47" creationId="{ABBE029E-0654-BCB9-6EB4-48C13764080E}"/>
          </ac:spMkLst>
        </pc:spChg>
        <pc:spChg chg="add del mod">
          <ac:chgData name="ZIXIU WU" userId="7b264f19-488c-4651-8d04-578ce9779980" providerId="ADAL" clId="{9E69F777-811C-466E-98E5-F4EE725C63BF}" dt="2022-08-04T12:26:41.382" v="2301"/>
          <ac:spMkLst>
            <pc:docMk/>
            <pc:sldMk cId="4134454746" sldId="267"/>
            <ac:spMk id="50" creationId="{AC87C39D-51B4-3A49-D3D6-62A82F9A7E22}"/>
          </ac:spMkLst>
        </pc:spChg>
        <pc:spChg chg="add del mod">
          <ac:chgData name="ZIXIU WU" userId="7b264f19-488c-4651-8d04-578ce9779980" providerId="ADAL" clId="{9E69F777-811C-466E-98E5-F4EE725C63BF}" dt="2022-08-04T12:26:41.382" v="2301"/>
          <ac:spMkLst>
            <pc:docMk/>
            <pc:sldMk cId="4134454746" sldId="267"/>
            <ac:spMk id="51" creationId="{7943627F-2594-EE8F-9D25-03CED7BC24E5}"/>
          </ac:spMkLst>
        </pc:spChg>
        <pc:spChg chg="add del mod">
          <ac:chgData name="ZIXIU WU" userId="7b264f19-488c-4651-8d04-578ce9779980" providerId="ADAL" clId="{9E69F777-811C-466E-98E5-F4EE725C63BF}" dt="2022-08-04T12:26:41.382" v="2301"/>
          <ac:spMkLst>
            <pc:docMk/>
            <pc:sldMk cId="4134454746" sldId="267"/>
            <ac:spMk id="53" creationId="{1041867E-A150-69DE-89CD-2189C98DADD4}"/>
          </ac:spMkLst>
        </pc:spChg>
        <pc:spChg chg="add del mod">
          <ac:chgData name="ZIXIU WU" userId="7b264f19-488c-4651-8d04-578ce9779980" providerId="ADAL" clId="{9E69F777-811C-466E-98E5-F4EE725C63BF}" dt="2022-08-04T12:26:41.382" v="2301"/>
          <ac:spMkLst>
            <pc:docMk/>
            <pc:sldMk cId="4134454746" sldId="267"/>
            <ac:spMk id="54" creationId="{694AC21C-2FD1-2826-A6D7-A5CD1DFBE1AB}"/>
          </ac:spMkLst>
        </pc:spChg>
        <pc:spChg chg="add del mod">
          <ac:chgData name="ZIXIU WU" userId="7b264f19-488c-4651-8d04-578ce9779980" providerId="ADAL" clId="{9E69F777-811C-466E-98E5-F4EE725C63BF}" dt="2022-08-04T12:26:41.382" v="2301"/>
          <ac:spMkLst>
            <pc:docMk/>
            <pc:sldMk cId="4134454746" sldId="267"/>
            <ac:spMk id="57" creationId="{8FA0240F-701D-BB3E-8F60-BC91FB0F341A}"/>
          </ac:spMkLst>
        </pc:spChg>
        <pc:spChg chg="add del mod">
          <ac:chgData name="ZIXIU WU" userId="7b264f19-488c-4651-8d04-578ce9779980" providerId="ADAL" clId="{9E69F777-811C-466E-98E5-F4EE725C63BF}" dt="2022-08-04T12:40:41.954" v="2909" actId="478"/>
          <ac:spMkLst>
            <pc:docMk/>
            <pc:sldMk cId="4134454746" sldId="267"/>
            <ac:spMk id="59" creationId="{7847DC7A-39CB-1EC8-69D5-F29B9014A012}"/>
          </ac:spMkLst>
        </pc:spChg>
        <pc:spChg chg="add del mod">
          <ac:chgData name="ZIXIU WU" userId="7b264f19-488c-4651-8d04-578ce9779980" providerId="ADAL" clId="{9E69F777-811C-466E-98E5-F4EE725C63BF}" dt="2022-08-04T12:40:41.954" v="2909" actId="478"/>
          <ac:spMkLst>
            <pc:docMk/>
            <pc:sldMk cId="4134454746" sldId="267"/>
            <ac:spMk id="62" creationId="{5765396C-4426-1D14-BE8B-4298501BA872}"/>
          </ac:spMkLst>
        </pc:spChg>
        <pc:spChg chg="add del mod">
          <ac:chgData name="ZIXIU WU" userId="7b264f19-488c-4651-8d04-578ce9779980" providerId="ADAL" clId="{9E69F777-811C-466E-98E5-F4EE725C63BF}" dt="2022-08-04T12:40:41.954" v="2909" actId="478"/>
          <ac:spMkLst>
            <pc:docMk/>
            <pc:sldMk cId="4134454746" sldId="267"/>
            <ac:spMk id="63" creationId="{ECE47542-79F6-16A3-619B-0664FACEB8F5}"/>
          </ac:spMkLst>
        </pc:spChg>
        <pc:spChg chg="add del mod">
          <ac:chgData name="ZIXIU WU" userId="7b264f19-488c-4651-8d04-578ce9779980" providerId="ADAL" clId="{9E69F777-811C-466E-98E5-F4EE725C63BF}" dt="2022-08-04T12:40:41.954" v="2909" actId="478"/>
          <ac:spMkLst>
            <pc:docMk/>
            <pc:sldMk cId="4134454746" sldId="267"/>
            <ac:spMk id="64" creationId="{4AE9FC7E-4A20-AE89-BB5F-75A3731F8F7F}"/>
          </ac:spMkLst>
        </pc:spChg>
        <pc:spChg chg="add del mod">
          <ac:chgData name="ZIXIU WU" userId="7b264f19-488c-4651-8d04-578ce9779980" providerId="ADAL" clId="{9E69F777-811C-466E-98E5-F4EE725C63BF}" dt="2022-08-04T12:40:41.954" v="2909" actId="478"/>
          <ac:spMkLst>
            <pc:docMk/>
            <pc:sldMk cId="4134454746" sldId="267"/>
            <ac:spMk id="67" creationId="{6E1DEDBB-B46F-2D86-603F-65B8DC65E4E4}"/>
          </ac:spMkLst>
        </pc:spChg>
        <pc:spChg chg="add del mod">
          <ac:chgData name="ZIXIU WU" userId="7b264f19-488c-4651-8d04-578ce9779980" providerId="ADAL" clId="{9E69F777-811C-466E-98E5-F4EE725C63BF}" dt="2022-08-04T12:40:41.954" v="2909" actId="478"/>
          <ac:spMkLst>
            <pc:docMk/>
            <pc:sldMk cId="4134454746" sldId="267"/>
            <ac:spMk id="68" creationId="{EDE1BF7D-E16D-432A-0BD6-55CA8830212A}"/>
          </ac:spMkLst>
        </pc:spChg>
        <pc:spChg chg="add del mod">
          <ac:chgData name="ZIXIU WU" userId="7b264f19-488c-4651-8d04-578ce9779980" providerId="ADAL" clId="{9E69F777-811C-466E-98E5-F4EE725C63BF}" dt="2022-08-04T12:40:41.954" v="2909" actId="478"/>
          <ac:spMkLst>
            <pc:docMk/>
            <pc:sldMk cId="4134454746" sldId="267"/>
            <ac:spMk id="70" creationId="{0BB64039-7797-FDE5-7686-0B16F4A0F628}"/>
          </ac:spMkLst>
        </pc:spChg>
        <pc:spChg chg="add del mod">
          <ac:chgData name="ZIXIU WU" userId="7b264f19-488c-4651-8d04-578ce9779980" providerId="ADAL" clId="{9E69F777-811C-466E-98E5-F4EE725C63BF}" dt="2022-08-04T12:40:41.954" v="2909" actId="478"/>
          <ac:spMkLst>
            <pc:docMk/>
            <pc:sldMk cId="4134454746" sldId="267"/>
            <ac:spMk id="71" creationId="{C8476514-F405-BD71-314B-64498941EBBD}"/>
          </ac:spMkLst>
        </pc:spChg>
        <pc:spChg chg="add del mod">
          <ac:chgData name="ZIXIU WU" userId="7b264f19-488c-4651-8d04-578ce9779980" providerId="ADAL" clId="{9E69F777-811C-466E-98E5-F4EE725C63BF}" dt="2022-08-04T12:40:41.954" v="2909" actId="478"/>
          <ac:spMkLst>
            <pc:docMk/>
            <pc:sldMk cId="4134454746" sldId="267"/>
            <ac:spMk id="74" creationId="{80EE3D98-B816-32F7-1F74-0B44BBF3BED9}"/>
          </ac:spMkLst>
        </pc:spChg>
        <pc:spChg chg="add mod">
          <ac:chgData name="ZIXIU WU" userId="7b264f19-488c-4651-8d04-578ce9779980" providerId="ADAL" clId="{9E69F777-811C-466E-98E5-F4EE725C63BF}" dt="2022-08-04T12:41:15.551" v="2915" actId="1037"/>
          <ac:spMkLst>
            <pc:docMk/>
            <pc:sldMk cId="4134454746" sldId="267"/>
            <ac:spMk id="76" creationId="{9B54DA15-787B-069E-D2A6-0D86E7CD7772}"/>
          </ac:spMkLst>
        </pc:spChg>
        <pc:spChg chg="add mod">
          <ac:chgData name="ZIXIU WU" userId="7b264f19-488c-4651-8d04-578ce9779980" providerId="ADAL" clId="{9E69F777-811C-466E-98E5-F4EE725C63BF}" dt="2022-08-04T12:41:15.551" v="2915" actId="1037"/>
          <ac:spMkLst>
            <pc:docMk/>
            <pc:sldMk cId="4134454746" sldId="267"/>
            <ac:spMk id="79" creationId="{83454027-C1A0-1F72-094A-C06FCDB66032}"/>
          </ac:spMkLst>
        </pc:spChg>
        <pc:spChg chg="add mod">
          <ac:chgData name="ZIXIU WU" userId="7b264f19-488c-4651-8d04-578ce9779980" providerId="ADAL" clId="{9E69F777-811C-466E-98E5-F4EE725C63BF}" dt="2022-08-04T12:41:15.551" v="2915" actId="1037"/>
          <ac:spMkLst>
            <pc:docMk/>
            <pc:sldMk cId="4134454746" sldId="267"/>
            <ac:spMk id="80" creationId="{918F71F8-06FC-E9F8-BFB9-9C2EC4176D36}"/>
          </ac:spMkLst>
        </pc:spChg>
        <pc:spChg chg="add mod">
          <ac:chgData name="ZIXIU WU" userId="7b264f19-488c-4651-8d04-578ce9779980" providerId="ADAL" clId="{9E69F777-811C-466E-98E5-F4EE725C63BF}" dt="2022-08-04T12:41:15.551" v="2915" actId="1037"/>
          <ac:spMkLst>
            <pc:docMk/>
            <pc:sldMk cId="4134454746" sldId="267"/>
            <ac:spMk id="81" creationId="{3D0A64FA-E54E-C699-D7B1-151684E55028}"/>
          </ac:spMkLst>
        </pc:spChg>
        <pc:spChg chg="add mod">
          <ac:chgData name="ZIXIU WU" userId="7b264f19-488c-4651-8d04-578ce9779980" providerId="ADAL" clId="{9E69F777-811C-466E-98E5-F4EE725C63BF}" dt="2022-08-04T12:41:15.551" v="2915" actId="1037"/>
          <ac:spMkLst>
            <pc:docMk/>
            <pc:sldMk cId="4134454746" sldId="267"/>
            <ac:spMk id="84" creationId="{5970F873-E14A-4E80-A054-CF9CD0F201F4}"/>
          </ac:spMkLst>
        </pc:spChg>
        <pc:spChg chg="add mod">
          <ac:chgData name="ZIXIU WU" userId="7b264f19-488c-4651-8d04-578ce9779980" providerId="ADAL" clId="{9E69F777-811C-466E-98E5-F4EE725C63BF}" dt="2022-08-04T15:54:13.144" v="10069" actId="20577"/>
          <ac:spMkLst>
            <pc:docMk/>
            <pc:sldMk cId="4134454746" sldId="267"/>
            <ac:spMk id="85" creationId="{CA80C4F7-2510-4E5C-3B64-B38311486A16}"/>
          </ac:spMkLst>
        </pc:spChg>
        <pc:spChg chg="add mod">
          <ac:chgData name="ZIXIU WU" userId="7b264f19-488c-4651-8d04-578ce9779980" providerId="ADAL" clId="{9E69F777-811C-466E-98E5-F4EE725C63BF}" dt="2022-08-04T15:54:35.416" v="10088" actId="20577"/>
          <ac:spMkLst>
            <pc:docMk/>
            <pc:sldMk cId="4134454746" sldId="267"/>
            <ac:spMk id="87" creationId="{B1937E23-1374-7053-489F-AE83AD76FE26}"/>
          </ac:spMkLst>
        </pc:spChg>
        <pc:spChg chg="add mod">
          <ac:chgData name="ZIXIU WU" userId="7b264f19-488c-4651-8d04-578ce9779980" providerId="ADAL" clId="{9E69F777-811C-466E-98E5-F4EE725C63BF}" dt="2022-08-04T12:41:15.551" v="2915" actId="1037"/>
          <ac:spMkLst>
            <pc:docMk/>
            <pc:sldMk cId="4134454746" sldId="267"/>
            <ac:spMk id="88" creationId="{D716E6AF-875B-A067-9630-921C7DE92DD6}"/>
          </ac:spMkLst>
        </pc:spChg>
        <pc:grpChg chg="add mod">
          <ac:chgData name="ZIXIU WU" userId="7b264f19-488c-4651-8d04-578ce9779980" providerId="ADAL" clId="{9E69F777-811C-466E-98E5-F4EE725C63BF}" dt="2022-08-04T12:24:48.975" v="2216" actId="164"/>
          <ac:grpSpMkLst>
            <pc:docMk/>
            <pc:sldMk cId="4134454746" sldId="267"/>
            <ac:grpSpMk id="4" creationId="{09F29BC9-04D8-3B48-9C0F-8E9806414ACB}"/>
          </ac:grpSpMkLst>
        </pc:grpChg>
        <pc:grpChg chg="del">
          <ac:chgData name="ZIXIU WU" userId="7b264f19-488c-4651-8d04-578ce9779980" providerId="ADAL" clId="{9E69F777-811C-466E-98E5-F4EE725C63BF}" dt="2022-08-04T11:37:52.287" v="2010" actId="478"/>
          <ac:grpSpMkLst>
            <pc:docMk/>
            <pc:sldMk cId="4134454746" sldId="267"/>
            <ac:grpSpMk id="5" creationId="{F77C0CDA-9756-5945-7734-0E02A261E6EA}"/>
          </ac:grpSpMkLst>
        </pc:grpChg>
        <pc:picChg chg="add del mod">
          <ac:chgData name="ZIXIU WU" userId="7b264f19-488c-4651-8d04-578ce9779980" providerId="ADAL" clId="{9E69F777-811C-466E-98E5-F4EE725C63BF}" dt="2022-08-04T12:24:21.318" v="2209"/>
          <ac:picMkLst>
            <pc:docMk/>
            <pc:sldMk cId="4134454746" sldId="267"/>
            <ac:picMk id="9" creationId="{DB5F8054-2EAB-C7B7-D0D0-022EF988E724}"/>
          </ac:picMkLst>
        </pc:picChg>
        <pc:picChg chg="add del mod">
          <ac:chgData name="ZIXIU WU" userId="7b264f19-488c-4651-8d04-578ce9779980" providerId="ADAL" clId="{9E69F777-811C-466E-98E5-F4EE725C63BF}" dt="2022-08-04T12:24:21.318" v="2209"/>
          <ac:picMkLst>
            <pc:docMk/>
            <pc:sldMk cId="4134454746" sldId="267"/>
            <ac:picMk id="10" creationId="{0169C4AF-7E58-8974-880A-6EDACDCFFDFA}"/>
          </ac:picMkLst>
        </pc:picChg>
        <pc:picChg chg="add del mod">
          <ac:chgData name="ZIXIU WU" userId="7b264f19-488c-4651-8d04-578ce9779980" providerId="ADAL" clId="{9E69F777-811C-466E-98E5-F4EE725C63BF}" dt="2022-08-04T12:24:21.318" v="2209"/>
          <ac:picMkLst>
            <pc:docMk/>
            <pc:sldMk cId="4134454746" sldId="267"/>
            <ac:picMk id="14" creationId="{72A83AB8-1EB2-8831-AEB7-7C7013CCFE0B}"/>
          </ac:picMkLst>
        </pc:picChg>
        <pc:picChg chg="add del mod">
          <ac:chgData name="ZIXIU WU" userId="7b264f19-488c-4651-8d04-578ce9779980" providerId="ADAL" clId="{9E69F777-811C-466E-98E5-F4EE725C63BF}" dt="2022-08-04T12:24:21.318" v="2209"/>
          <ac:picMkLst>
            <pc:docMk/>
            <pc:sldMk cId="4134454746" sldId="267"/>
            <ac:picMk id="15" creationId="{3CE09774-8FBB-26FD-EA89-A35A2ECE66CB}"/>
          </ac:picMkLst>
        </pc:picChg>
        <pc:picChg chg="add del mod">
          <ac:chgData name="ZIXIU WU" userId="7b264f19-488c-4651-8d04-578ce9779980" providerId="ADAL" clId="{9E69F777-811C-466E-98E5-F4EE725C63BF}" dt="2022-08-04T12:24:21.318" v="2209"/>
          <ac:picMkLst>
            <pc:docMk/>
            <pc:sldMk cId="4134454746" sldId="267"/>
            <ac:picMk id="18" creationId="{5C32D0DA-6A83-6734-3A4E-92A3FA3126CF}"/>
          </ac:picMkLst>
        </pc:picChg>
        <pc:picChg chg="add del mod">
          <ac:chgData name="ZIXIU WU" userId="7b264f19-488c-4651-8d04-578ce9779980" providerId="ADAL" clId="{9E69F777-811C-466E-98E5-F4EE725C63BF}" dt="2022-08-04T12:24:50.184" v="2219"/>
          <ac:picMkLst>
            <pc:docMk/>
            <pc:sldMk cId="4134454746" sldId="267"/>
            <ac:picMk id="26" creationId="{0A0AAADE-5EFF-946D-DADA-B867941002B3}"/>
          </ac:picMkLst>
        </pc:picChg>
        <pc:picChg chg="add del mod">
          <ac:chgData name="ZIXIU WU" userId="7b264f19-488c-4651-8d04-578ce9779980" providerId="ADAL" clId="{9E69F777-811C-466E-98E5-F4EE725C63BF}" dt="2022-08-04T12:24:50.184" v="2219"/>
          <ac:picMkLst>
            <pc:docMk/>
            <pc:sldMk cId="4134454746" sldId="267"/>
            <ac:picMk id="27" creationId="{EDC83336-FE8F-B1A7-37D3-50C31D552C67}"/>
          </ac:picMkLst>
        </pc:picChg>
        <pc:picChg chg="add del mod">
          <ac:chgData name="ZIXIU WU" userId="7b264f19-488c-4651-8d04-578ce9779980" providerId="ADAL" clId="{9E69F777-811C-466E-98E5-F4EE725C63BF}" dt="2022-08-04T12:24:50.184" v="2219"/>
          <ac:picMkLst>
            <pc:docMk/>
            <pc:sldMk cId="4134454746" sldId="267"/>
            <ac:picMk id="31" creationId="{78461589-B786-07C4-4B25-0EF918F5009D}"/>
          </ac:picMkLst>
        </pc:picChg>
        <pc:picChg chg="add del mod">
          <ac:chgData name="ZIXIU WU" userId="7b264f19-488c-4651-8d04-578ce9779980" providerId="ADAL" clId="{9E69F777-811C-466E-98E5-F4EE725C63BF}" dt="2022-08-04T12:24:50.184" v="2219"/>
          <ac:picMkLst>
            <pc:docMk/>
            <pc:sldMk cId="4134454746" sldId="267"/>
            <ac:picMk id="32" creationId="{FF06F074-9688-3609-F87A-78899E2A9ADB}"/>
          </ac:picMkLst>
        </pc:picChg>
        <pc:picChg chg="add del mod">
          <ac:chgData name="ZIXIU WU" userId="7b264f19-488c-4651-8d04-578ce9779980" providerId="ADAL" clId="{9E69F777-811C-466E-98E5-F4EE725C63BF}" dt="2022-08-04T12:24:50.184" v="2219"/>
          <ac:picMkLst>
            <pc:docMk/>
            <pc:sldMk cId="4134454746" sldId="267"/>
            <ac:picMk id="35" creationId="{4EFA7624-1C6F-E9C5-7609-530B1F6F4BEE}"/>
          </ac:picMkLst>
        </pc:picChg>
        <pc:picChg chg="add del mod">
          <ac:chgData name="ZIXIU WU" userId="7b264f19-488c-4651-8d04-578ce9779980" providerId="ADAL" clId="{9E69F777-811C-466E-98E5-F4EE725C63BF}" dt="2022-08-04T12:26:41.382" v="2301"/>
          <ac:picMkLst>
            <pc:docMk/>
            <pc:sldMk cId="4134454746" sldId="267"/>
            <ac:picMk id="43" creationId="{F76CEB29-5EFB-4CB5-E30F-8435F4900C27}"/>
          </ac:picMkLst>
        </pc:picChg>
        <pc:picChg chg="add del mod">
          <ac:chgData name="ZIXIU WU" userId="7b264f19-488c-4651-8d04-578ce9779980" providerId="ADAL" clId="{9E69F777-811C-466E-98E5-F4EE725C63BF}" dt="2022-08-04T12:26:41.382" v="2301"/>
          <ac:picMkLst>
            <pc:docMk/>
            <pc:sldMk cId="4134454746" sldId="267"/>
            <ac:picMk id="44" creationId="{B0C9F35B-DBCF-7A74-1E53-60E834DD1CCD}"/>
          </ac:picMkLst>
        </pc:picChg>
        <pc:picChg chg="add del mod">
          <ac:chgData name="ZIXIU WU" userId="7b264f19-488c-4651-8d04-578ce9779980" providerId="ADAL" clId="{9E69F777-811C-466E-98E5-F4EE725C63BF}" dt="2022-08-04T12:26:41.382" v="2301"/>
          <ac:picMkLst>
            <pc:docMk/>
            <pc:sldMk cId="4134454746" sldId="267"/>
            <ac:picMk id="48" creationId="{A09B7DFC-58F2-2440-B1EF-A59D4498F95B}"/>
          </ac:picMkLst>
        </pc:picChg>
        <pc:picChg chg="add del mod">
          <ac:chgData name="ZIXIU WU" userId="7b264f19-488c-4651-8d04-578ce9779980" providerId="ADAL" clId="{9E69F777-811C-466E-98E5-F4EE725C63BF}" dt="2022-08-04T12:26:41.382" v="2301"/>
          <ac:picMkLst>
            <pc:docMk/>
            <pc:sldMk cId="4134454746" sldId="267"/>
            <ac:picMk id="49" creationId="{19903D01-66D3-9F57-6B6B-49957BA67A9B}"/>
          </ac:picMkLst>
        </pc:picChg>
        <pc:picChg chg="add del mod">
          <ac:chgData name="ZIXIU WU" userId="7b264f19-488c-4651-8d04-578ce9779980" providerId="ADAL" clId="{9E69F777-811C-466E-98E5-F4EE725C63BF}" dt="2022-08-04T12:26:41.382" v="2301"/>
          <ac:picMkLst>
            <pc:docMk/>
            <pc:sldMk cId="4134454746" sldId="267"/>
            <ac:picMk id="52" creationId="{47AE7BEA-D904-5BC3-5EE5-7927085DBA22}"/>
          </ac:picMkLst>
        </pc:picChg>
        <pc:picChg chg="add del mod">
          <ac:chgData name="ZIXIU WU" userId="7b264f19-488c-4651-8d04-578ce9779980" providerId="ADAL" clId="{9E69F777-811C-466E-98E5-F4EE725C63BF}" dt="2022-08-04T12:40:41.954" v="2909" actId="478"/>
          <ac:picMkLst>
            <pc:docMk/>
            <pc:sldMk cId="4134454746" sldId="267"/>
            <ac:picMk id="60" creationId="{B2F17CD7-DE7E-6C96-9B61-F52A045BAB90}"/>
          </ac:picMkLst>
        </pc:picChg>
        <pc:picChg chg="add del mod">
          <ac:chgData name="ZIXIU WU" userId="7b264f19-488c-4651-8d04-578ce9779980" providerId="ADAL" clId="{9E69F777-811C-466E-98E5-F4EE725C63BF}" dt="2022-08-04T12:40:41.954" v="2909" actId="478"/>
          <ac:picMkLst>
            <pc:docMk/>
            <pc:sldMk cId="4134454746" sldId="267"/>
            <ac:picMk id="61" creationId="{55FF0150-4F1C-4897-B986-41D1AC36136F}"/>
          </ac:picMkLst>
        </pc:picChg>
        <pc:picChg chg="add del mod">
          <ac:chgData name="ZIXIU WU" userId="7b264f19-488c-4651-8d04-578ce9779980" providerId="ADAL" clId="{9E69F777-811C-466E-98E5-F4EE725C63BF}" dt="2022-08-04T12:40:41.954" v="2909" actId="478"/>
          <ac:picMkLst>
            <pc:docMk/>
            <pc:sldMk cId="4134454746" sldId="267"/>
            <ac:picMk id="65" creationId="{2243DE0D-0C58-85B6-333C-0A92DCED4DC9}"/>
          </ac:picMkLst>
        </pc:picChg>
        <pc:picChg chg="add del mod">
          <ac:chgData name="ZIXIU WU" userId="7b264f19-488c-4651-8d04-578ce9779980" providerId="ADAL" clId="{9E69F777-811C-466E-98E5-F4EE725C63BF}" dt="2022-08-04T12:40:41.954" v="2909" actId="478"/>
          <ac:picMkLst>
            <pc:docMk/>
            <pc:sldMk cId="4134454746" sldId="267"/>
            <ac:picMk id="66" creationId="{E49DDFD3-D6EE-1909-B928-894BF3F9185A}"/>
          </ac:picMkLst>
        </pc:picChg>
        <pc:picChg chg="add del mod">
          <ac:chgData name="ZIXIU WU" userId="7b264f19-488c-4651-8d04-578ce9779980" providerId="ADAL" clId="{9E69F777-811C-466E-98E5-F4EE725C63BF}" dt="2022-08-04T12:40:41.954" v="2909" actId="478"/>
          <ac:picMkLst>
            <pc:docMk/>
            <pc:sldMk cId="4134454746" sldId="267"/>
            <ac:picMk id="69" creationId="{E4D2D12D-D927-7208-6530-BCB19D167DE3}"/>
          </ac:picMkLst>
        </pc:picChg>
        <pc:picChg chg="add mod">
          <ac:chgData name="ZIXIU WU" userId="7b264f19-488c-4651-8d04-578ce9779980" providerId="ADAL" clId="{9E69F777-811C-466E-98E5-F4EE725C63BF}" dt="2022-08-04T12:41:15.551" v="2915" actId="1037"/>
          <ac:picMkLst>
            <pc:docMk/>
            <pc:sldMk cId="4134454746" sldId="267"/>
            <ac:picMk id="77" creationId="{2BD3498D-9872-F4DB-4382-C8FD724C1265}"/>
          </ac:picMkLst>
        </pc:picChg>
        <pc:picChg chg="add mod">
          <ac:chgData name="ZIXIU WU" userId="7b264f19-488c-4651-8d04-578ce9779980" providerId="ADAL" clId="{9E69F777-811C-466E-98E5-F4EE725C63BF}" dt="2022-08-04T12:41:15.551" v="2915" actId="1037"/>
          <ac:picMkLst>
            <pc:docMk/>
            <pc:sldMk cId="4134454746" sldId="267"/>
            <ac:picMk id="78" creationId="{944816BA-23C2-022F-686C-FF006395840D}"/>
          </ac:picMkLst>
        </pc:picChg>
        <pc:picChg chg="add mod">
          <ac:chgData name="ZIXIU WU" userId="7b264f19-488c-4651-8d04-578ce9779980" providerId="ADAL" clId="{9E69F777-811C-466E-98E5-F4EE725C63BF}" dt="2022-08-04T12:41:15.551" v="2915" actId="1037"/>
          <ac:picMkLst>
            <pc:docMk/>
            <pc:sldMk cId="4134454746" sldId="267"/>
            <ac:picMk id="82" creationId="{77D92A34-B2D5-A53F-378D-55EAE65B3650}"/>
          </ac:picMkLst>
        </pc:picChg>
        <pc:picChg chg="add mod">
          <ac:chgData name="ZIXIU WU" userId="7b264f19-488c-4651-8d04-578ce9779980" providerId="ADAL" clId="{9E69F777-811C-466E-98E5-F4EE725C63BF}" dt="2022-08-04T12:41:15.551" v="2915" actId="1037"/>
          <ac:picMkLst>
            <pc:docMk/>
            <pc:sldMk cId="4134454746" sldId="267"/>
            <ac:picMk id="83" creationId="{9E33660B-FDAC-CDA4-15FA-21E8F8B912B2}"/>
          </ac:picMkLst>
        </pc:picChg>
        <pc:picChg chg="add mod">
          <ac:chgData name="ZIXIU WU" userId="7b264f19-488c-4651-8d04-578ce9779980" providerId="ADAL" clId="{9E69F777-811C-466E-98E5-F4EE725C63BF}" dt="2022-08-04T12:41:15.551" v="2915" actId="1037"/>
          <ac:picMkLst>
            <pc:docMk/>
            <pc:sldMk cId="4134454746" sldId="267"/>
            <ac:picMk id="86" creationId="{E0F4EA45-0076-1C30-1D4A-B9E42FAC4472}"/>
          </ac:picMkLst>
        </pc:picChg>
        <pc:cxnChg chg="add del mod">
          <ac:chgData name="ZIXIU WU" userId="7b264f19-488c-4651-8d04-578ce9779980" providerId="ADAL" clId="{9E69F777-811C-466E-98E5-F4EE725C63BF}" dt="2022-08-04T12:24:21.318" v="2209"/>
          <ac:cxnSpMkLst>
            <pc:docMk/>
            <pc:sldMk cId="4134454746" sldId="267"/>
            <ac:cxnSpMk id="21" creationId="{1187C3D8-2264-AD3E-CF47-3462D168EF53}"/>
          </ac:cxnSpMkLst>
        </pc:cxnChg>
        <pc:cxnChg chg="add del mod">
          <ac:chgData name="ZIXIU WU" userId="7b264f19-488c-4651-8d04-578ce9779980" providerId="ADAL" clId="{9E69F777-811C-466E-98E5-F4EE725C63BF}" dt="2022-08-04T12:24:21.318" v="2209"/>
          <ac:cxnSpMkLst>
            <pc:docMk/>
            <pc:sldMk cId="4134454746" sldId="267"/>
            <ac:cxnSpMk id="22" creationId="{3B83108B-39CC-0D49-60DF-3CB4A05B4A10}"/>
          </ac:cxnSpMkLst>
        </pc:cxnChg>
        <pc:cxnChg chg="add del mod">
          <ac:chgData name="ZIXIU WU" userId="7b264f19-488c-4651-8d04-578ce9779980" providerId="ADAL" clId="{9E69F777-811C-466E-98E5-F4EE725C63BF}" dt="2022-08-04T12:24:21.318" v="2209"/>
          <ac:cxnSpMkLst>
            <pc:docMk/>
            <pc:sldMk cId="4134454746" sldId="267"/>
            <ac:cxnSpMk id="24" creationId="{47015E22-12B0-92A0-0B81-9A435EF8EBA5}"/>
          </ac:cxnSpMkLst>
        </pc:cxnChg>
        <pc:cxnChg chg="add del mod">
          <ac:chgData name="ZIXIU WU" userId="7b264f19-488c-4651-8d04-578ce9779980" providerId="ADAL" clId="{9E69F777-811C-466E-98E5-F4EE725C63BF}" dt="2022-08-04T12:24:50.184" v="2219"/>
          <ac:cxnSpMkLst>
            <pc:docMk/>
            <pc:sldMk cId="4134454746" sldId="267"/>
            <ac:cxnSpMk id="38" creationId="{C14D45E0-70D0-0A07-3EAB-79045F12B615}"/>
          </ac:cxnSpMkLst>
        </pc:cxnChg>
        <pc:cxnChg chg="add del mod">
          <ac:chgData name="ZIXIU WU" userId="7b264f19-488c-4651-8d04-578ce9779980" providerId="ADAL" clId="{9E69F777-811C-466E-98E5-F4EE725C63BF}" dt="2022-08-04T12:24:50.184" v="2219"/>
          <ac:cxnSpMkLst>
            <pc:docMk/>
            <pc:sldMk cId="4134454746" sldId="267"/>
            <ac:cxnSpMk id="39" creationId="{4F2C0121-DFA3-9B4F-F6E5-BEC469D4AEDE}"/>
          </ac:cxnSpMkLst>
        </pc:cxnChg>
        <pc:cxnChg chg="add del mod">
          <ac:chgData name="ZIXIU WU" userId="7b264f19-488c-4651-8d04-578ce9779980" providerId="ADAL" clId="{9E69F777-811C-466E-98E5-F4EE725C63BF}" dt="2022-08-04T12:24:50.184" v="2219"/>
          <ac:cxnSpMkLst>
            <pc:docMk/>
            <pc:sldMk cId="4134454746" sldId="267"/>
            <ac:cxnSpMk id="41" creationId="{7C2D90FF-C415-A183-874E-8127D91E6F25}"/>
          </ac:cxnSpMkLst>
        </pc:cxnChg>
        <pc:cxnChg chg="add del mod">
          <ac:chgData name="ZIXIU WU" userId="7b264f19-488c-4651-8d04-578ce9779980" providerId="ADAL" clId="{9E69F777-811C-466E-98E5-F4EE725C63BF}" dt="2022-08-04T12:26:41.382" v="2301"/>
          <ac:cxnSpMkLst>
            <pc:docMk/>
            <pc:sldMk cId="4134454746" sldId="267"/>
            <ac:cxnSpMk id="55" creationId="{657EAAB5-3122-AE4D-2AC0-088A5059F88C}"/>
          </ac:cxnSpMkLst>
        </pc:cxnChg>
        <pc:cxnChg chg="add del mod">
          <ac:chgData name="ZIXIU WU" userId="7b264f19-488c-4651-8d04-578ce9779980" providerId="ADAL" clId="{9E69F777-811C-466E-98E5-F4EE725C63BF}" dt="2022-08-04T12:26:41.382" v="2301"/>
          <ac:cxnSpMkLst>
            <pc:docMk/>
            <pc:sldMk cId="4134454746" sldId="267"/>
            <ac:cxnSpMk id="56" creationId="{7092CCE0-46F3-509E-4639-A14F578682DA}"/>
          </ac:cxnSpMkLst>
        </pc:cxnChg>
        <pc:cxnChg chg="add del mod">
          <ac:chgData name="ZIXIU WU" userId="7b264f19-488c-4651-8d04-578ce9779980" providerId="ADAL" clId="{9E69F777-811C-466E-98E5-F4EE725C63BF}" dt="2022-08-04T12:26:41.382" v="2301"/>
          <ac:cxnSpMkLst>
            <pc:docMk/>
            <pc:sldMk cId="4134454746" sldId="267"/>
            <ac:cxnSpMk id="58" creationId="{905EC8ED-A454-8C36-968A-469A6F632201}"/>
          </ac:cxnSpMkLst>
        </pc:cxnChg>
        <pc:cxnChg chg="add del mod">
          <ac:chgData name="ZIXIU WU" userId="7b264f19-488c-4651-8d04-578ce9779980" providerId="ADAL" clId="{9E69F777-811C-466E-98E5-F4EE725C63BF}" dt="2022-08-04T12:40:41.954" v="2909" actId="478"/>
          <ac:cxnSpMkLst>
            <pc:docMk/>
            <pc:sldMk cId="4134454746" sldId="267"/>
            <ac:cxnSpMk id="72" creationId="{644B4D38-E43E-898A-4150-07B68610B0A1}"/>
          </ac:cxnSpMkLst>
        </pc:cxnChg>
        <pc:cxnChg chg="add del mod">
          <ac:chgData name="ZIXIU WU" userId="7b264f19-488c-4651-8d04-578ce9779980" providerId="ADAL" clId="{9E69F777-811C-466E-98E5-F4EE725C63BF}" dt="2022-08-04T12:40:41.954" v="2909" actId="478"/>
          <ac:cxnSpMkLst>
            <pc:docMk/>
            <pc:sldMk cId="4134454746" sldId="267"/>
            <ac:cxnSpMk id="73" creationId="{BAC481D3-867C-ED01-7C1C-1D41C39A7B4D}"/>
          </ac:cxnSpMkLst>
        </pc:cxnChg>
        <pc:cxnChg chg="add del mod">
          <ac:chgData name="ZIXIU WU" userId="7b264f19-488c-4651-8d04-578ce9779980" providerId="ADAL" clId="{9E69F777-811C-466E-98E5-F4EE725C63BF}" dt="2022-08-04T12:40:41.954" v="2909" actId="478"/>
          <ac:cxnSpMkLst>
            <pc:docMk/>
            <pc:sldMk cId="4134454746" sldId="267"/>
            <ac:cxnSpMk id="75" creationId="{3F52AE9A-B1D7-4D30-5F29-D7ABA656566B}"/>
          </ac:cxnSpMkLst>
        </pc:cxnChg>
        <pc:cxnChg chg="add mod">
          <ac:chgData name="ZIXIU WU" userId="7b264f19-488c-4651-8d04-578ce9779980" providerId="ADAL" clId="{9E69F777-811C-466E-98E5-F4EE725C63BF}" dt="2022-08-04T12:45:20.049" v="3165" actId="14100"/>
          <ac:cxnSpMkLst>
            <pc:docMk/>
            <pc:sldMk cId="4134454746" sldId="267"/>
            <ac:cxnSpMk id="89" creationId="{F88570CC-DA32-D27D-08B2-CEFE324FCBED}"/>
          </ac:cxnSpMkLst>
        </pc:cxnChg>
        <pc:cxnChg chg="add mod">
          <ac:chgData name="ZIXIU WU" userId="7b264f19-488c-4651-8d04-578ce9779980" providerId="ADAL" clId="{9E69F777-811C-466E-98E5-F4EE725C63BF}" dt="2022-08-04T12:45:20.049" v="3165" actId="14100"/>
          <ac:cxnSpMkLst>
            <pc:docMk/>
            <pc:sldMk cId="4134454746" sldId="267"/>
            <ac:cxnSpMk id="90" creationId="{7D8AABAB-1DEA-74E2-7116-8414163AF5CE}"/>
          </ac:cxnSpMkLst>
        </pc:cxnChg>
      </pc:sldChg>
      <pc:sldChg chg="addSp delSp modSp add mod">
        <pc:chgData name="ZIXIU WU" userId="7b264f19-488c-4651-8d04-578ce9779980" providerId="ADAL" clId="{9E69F777-811C-466E-98E5-F4EE725C63BF}" dt="2022-08-04T19:06:25.378" v="10600" actId="20577"/>
        <pc:sldMkLst>
          <pc:docMk/>
          <pc:sldMk cId="2099047155" sldId="268"/>
        </pc:sldMkLst>
        <pc:spChg chg="mod">
          <ac:chgData name="ZIXIU WU" userId="7b264f19-488c-4651-8d04-578ce9779980" providerId="ADAL" clId="{9E69F777-811C-466E-98E5-F4EE725C63BF}" dt="2022-08-03T05:35:38.142" v="334" actId="20577"/>
          <ac:spMkLst>
            <pc:docMk/>
            <pc:sldMk cId="2099047155" sldId="268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9:06:25.378" v="10600" actId="20577"/>
          <ac:spMkLst>
            <pc:docMk/>
            <pc:sldMk cId="2099047155" sldId="268"/>
            <ac:spMk id="3" creationId="{A1DB33DA-3637-D26B-2228-B245A5F7F3DB}"/>
          </ac:spMkLst>
        </pc:spChg>
        <pc:grpChg chg="del">
          <ac:chgData name="ZIXIU WU" userId="7b264f19-488c-4651-8d04-578ce9779980" providerId="ADAL" clId="{9E69F777-811C-466E-98E5-F4EE725C63BF}" dt="2022-08-04T13:03:19.929" v="3819" actId="478"/>
          <ac:grpSpMkLst>
            <pc:docMk/>
            <pc:sldMk cId="2099047155" sldId="268"/>
            <ac:grpSpMk id="5" creationId="{F77C0CDA-9756-5945-7734-0E02A261E6EA}"/>
          </ac:grpSpMkLst>
        </pc:grpChg>
        <pc:picChg chg="add del mod">
          <ac:chgData name="ZIXIU WU" userId="7b264f19-488c-4651-8d04-578ce9779980" providerId="ADAL" clId="{9E69F777-811C-466E-98E5-F4EE725C63BF}" dt="2022-08-04T13:07:55.641" v="4038" actId="478"/>
          <ac:picMkLst>
            <pc:docMk/>
            <pc:sldMk cId="2099047155" sldId="268"/>
            <ac:picMk id="8" creationId="{08A4FF4A-0E42-2A69-CD7F-5C5DDA8D63F9}"/>
          </ac:picMkLst>
        </pc:picChg>
        <pc:picChg chg="add mod">
          <ac:chgData name="ZIXIU WU" userId="7b264f19-488c-4651-8d04-578ce9779980" providerId="ADAL" clId="{9E69F777-811C-466E-98E5-F4EE725C63BF}" dt="2022-08-04T13:08:20.283" v="4046" actId="1076"/>
          <ac:picMkLst>
            <pc:docMk/>
            <pc:sldMk cId="2099047155" sldId="268"/>
            <ac:picMk id="9" creationId="{684AB568-BC5F-F79E-27FB-9364DF7F8D9E}"/>
          </ac:picMkLst>
        </pc:picChg>
        <pc:picChg chg="add mod">
          <ac:chgData name="ZIXIU WU" userId="7b264f19-488c-4651-8d04-578ce9779980" providerId="ADAL" clId="{9E69F777-811C-466E-98E5-F4EE725C63BF}" dt="2022-08-04T13:08:44.829" v="4051" actId="1076"/>
          <ac:picMkLst>
            <pc:docMk/>
            <pc:sldMk cId="2099047155" sldId="268"/>
            <ac:picMk id="11" creationId="{A5445D32-D8EB-AFE3-6BCC-97BF65B492CF}"/>
          </ac:picMkLst>
        </pc:picChg>
        <pc:picChg chg="add mod">
          <ac:chgData name="ZIXIU WU" userId="7b264f19-488c-4651-8d04-578ce9779980" providerId="ADAL" clId="{9E69F777-811C-466E-98E5-F4EE725C63BF}" dt="2022-08-04T13:09:17.883" v="4058" actId="1076"/>
          <ac:picMkLst>
            <pc:docMk/>
            <pc:sldMk cId="2099047155" sldId="268"/>
            <ac:picMk id="13" creationId="{42022694-6DED-05F7-6298-858E298615B4}"/>
          </ac:picMkLst>
        </pc:picChg>
      </pc:sldChg>
      <pc:sldChg chg="delSp modSp add mod">
        <pc:chgData name="ZIXIU WU" userId="7b264f19-488c-4651-8d04-578ce9779980" providerId="ADAL" clId="{9E69F777-811C-466E-98E5-F4EE725C63BF}" dt="2022-08-04T16:03:26.341" v="10168" actId="20577"/>
        <pc:sldMkLst>
          <pc:docMk/>
          <pc:sldMk cId="336839062" sldId="269"/>
        </pc:sldMkLst>
        <pc:spChg chg="mod">
          <ac:chgData name="ZIXIU WU" userId="7b264f19-488c-4651-8d04-578ce9779980" providerId="ADAL" clId="{9E69F777-811C-466E-98E5-F4EE725C63BF}" dt="2022-08-04T13:25:05.823" v="4609" actId="20577"/>
          <ac:spMkLst>
            <pc:docMk/>
            <pc:sldMk cId="336839062" sldId="269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6:03:26.341" v="10168" actId="20577"/>
          <ac:spMkLst>
            <pc:docMk/>
            <pc:sldMk cId="336839062" sldId="269"/>
            <ac:spMk id="3" creationId="{A1DB33DA-3637-D26B-2228-B245A5F7F3DB}"/>
          </ac:spMkLst>
        </pc:spChg>
        <pc:grpChg chg="del">
          <ac:chgData name="ZIXIU WU" userId="7b264f19-488c-4651-8d04-578ce9779980" providerId="ADAL" clId="{9E69F777-811C-466E-98E5-F4EE725C63BF}" dt="2022-08-04T13:24:57.511" v="4589" actId="478"/>
          <ac:grpSpMkLst>
            <pc:docMk/>
            <pc:sldMk cId="336839062" sldId="269"/>
            <ac:grpSpMk id="5" creationId="{F77C0CDA-9756-5945-7734-0E02A261E6EA}"/>
          </ac:grpSpMkLst>
        </pc:grpChg>
      </pc:sldChg>
      <pc:sldChg chg="modSp add del mod">
        <pc:chgData name="ZIXIU WU" userId="7b264f19-488c-4651-8d04-578ce9779980" providerId="ADAL" clId="{9E69F777-811C-466E-98E5-F4EE725C63BF}" dt="2022-08-04T14:16:55.754" v="6799" actId="47"/>
        <pc:sldMkLst>
          <pc:docMk/>
          <pc:sldMk cId="2310587574" sldId="270"/>
        </pc:sldMkLst>
        <pc:spChg chg="mod">
          <ac:chgData name="ZIXIU WU" userId="7b264f19-488c-4651-8d04-578ce9779980" providerId="ADAL" clId="{9E69F777-811C-466E-98E5-F4EE725C63BF}" dt="2022-08-03T05:36:25.420" v="410" actId="20577"/>
          <ac:spMkLst>
            <pc:docMk/>
            <pc:sldMk cId="2310587574" sldId="270"/>
            <ac:spMk id="2" creationId="{108D0889-06D8-FD50-3108-43DD60C8DF0E}"/>
          </ac:spMkLst>
        </pc:spChg>
      </pc:sldChg>
      <pc:sldChg chg="modSp add del mod">
        <pc:chgData name="ZIXIU WU" userId="7b264f19-488c-4651-8d04-578ce9779980" providerId="ADAL" clId="{9E69F777-811C-466E-98E5-F4EE725C63BF}" dt="2022-08-04T14:16:55.754" v="6799" actId="47"/>
        <pc:sldMkLst>
          <pc:docMk/>
          <pc:sldMk cId="4184012406" sldId="271"/>
        </pc:sldMkLst>
        <pc:spChg chg="mod">
          <ac:chgData name="ZIXIU WU" userId="7b264f19-488c-4651-8d04-578ce9779980" providerId="ADAL" clId="{9E69F777-811C-466E-98E5-F4EE725C63BF}" dt="2022-08-03T05:36:38.223" v="453" actId="20577"/>
          <ac:spMkLst>
            <pc:docMk/>
            <pc:sldMk cId="4184012406" sldId="271"/>
            <ac:spMk id="2" creationId="{108D0889-06D8-FD50-3108-43DD60C8DF0E}"/>
          </ac:spMkLst>
        </pc:spChg>
      </pc:sldChg>
      <pc:sldChg chg="modSp add del mod">
        <pc:chgData name="ZIXIU WU" userId="7b264f19-488c-4651-8d04-578ce9779980" providerId="ADAL" clId="{9E69F777-811C-466E-98E5-F4EE725C63BF}" dt="2022-08-04T14:16:55.754" v="6799" actId="47"/>
        <pc:sldMkLst>
          <pc:docMk/>
          <pc:sldMk cId="709175925" sldId="272"/>
        </pc:sldMkLst>
        <pc:spChg chg="mod">
          <ac:chgData name="ZIXIU WU" userId="7b264f19-488c-4651-8d04-578ce9779980" providerId="ADAL" clId="{9E69F777-811C-466E-98E5-F4EE725C63BF}" dt="2022-08-03T05:36:59.955" v="504" actId="20577"/>
          <ac:spMkLst>
            <pc:docMk/>
            <pc:sldMk cId="709175925" sldId="272"/>
            <ac:spMk id="2" creationId="{108D0889-06D8-FD50-3108-43DD60C8DF0E}"/>
          </ac:spMkLst>
        </pc:spChg>
      </pc:sldChg>
      <pc:sldChg chg="addSp delSp modSp add mod">
        <pc:chgData name="ZIXIU WU" userId="7b264f19-488c-4651-8d04-578ce9779980" providerId="ADAL" clId="{9E69F777-811C-466E-98E5-F4EE725C63BF}" dt="2022-08-04T20:32:09.236" v="10608" actId="1076"/>
        <pc:sldMkLst>
          <pc:docMk/>
          <pc:sldMk cId="1921549171" sldId="273"/>
        </pc:sldMkLst>
        <pc:spChg chg="mod">
          <ac:chgData name="ZIXIU WU" userId="7b264f19-488c-4651-8d04-578ce9779980" providerId="ADAL" clId="{9E69F777-811C-466E-98E5-F4EE725C63BF}" dt="2022-08-04T14:42:37.288" v="7775" actId="14100"/>
          <ac:spMkLst>
            <pc:docMk/>
            <pc:sldMk cId="1921549171" sldId="273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20:32:07.103" v="10607" actId="20577"/>
          <ac:spMkLst>
            <pc:docMk/>
            <pc:sldMk cId="1921549171" sldId="273"/>
            <ac:spMk id="3" creationId="{A1DB33DA-3637-D26B-2228-B245A5F7F3DB}"/>
          </ac:spMkLst>
        </pc:spChg>
        <pc:spChg chg="add del mod">
          <ac:chgData name="ZIXIU WU" userId="7b264f19-488c-4651-8d04-578ce9779980" providerId="ADAL" clId="{9E69F777-811C-466E-98E5-F4EE725C63BF}" dt="2022-08-04T20:31:53.307" v="10605" actId="478"/>
          <ac:spMkLst>
            <pc:docMk/>
            <pc:sldMk cId="1921549171" sldId="273"/>
            <ac:spMk id="11" creationId="{A4B8BC8B-C946-9D90-48F1-401BCB8A0F80}"/>
          </ac:spMkLst>
        </pc:spChg>
        <pc:spChg chg="add del mod">
          <ac:chgData name="ZIXIU WU" userId="7b264f19-488c-4651-8d04-578ce9779980" providerId="ADAL" clId="{9E69F777-811C-466E-98E5-F4EE725C63BF}" dt="2022-08-04T20:31:49.947" v="10602" actId="478"/>
          <ac:spMkLst>
            <pc:docMk/>
            <pc:sldMk cId="1921549171" sldId="273"/>
            <ac:spMk id="12" creationId="{1581E692-B274-67F1-CD8F-6D8361F8E44E}"/>
          </ac:spMkLst>
        </pc:spChg>
        <pc:spChg chg="add del mod">
          <ac:chgData name="ZIXIU WU" userId="7b264f19-488c-4651-8d04-578ce9779980" providerId="ADAL" clId="{9E69F777-811C-466E-98E5-F4EE725C63BF}" dt="2022-08-04T20:31:51.887" v="10604" actId="478"/>
          <ac:spMkLst>
            <pc:docMk/>
            <pc:sldMk cId="1921549171" sldId="273"/>
            <ac:spMk id="13" creationId="{5ED9E447-D89A-9746-24F8-43B37BC0921D}"/>
          </ac:spMkLst>
        </pc:spChg>
        <pc:spChg chg="add del mod">
          <ac:chgData name="ZIXIU WU" userId="7b264f19-488c-4651-8d04-578ce9779980" providerId="ADAL" clId="{9E69F777-811C-466E-98E5-F4EE725C63BF}" dt="2022-08-04T20:31:50.943" v="10603" actId="478"/>
          <ac:spMkLst>
            <pc:docMk/>
            <pc:sldMk cId="1921549171" sldId="273"/>
            <ac:spMk id="14" creationId="{9F4F189C-D297-BA26-7601-DAB59F2EBD9A}"/>
          </ac:spMkLst>
        </pc:spChg>
        <pc:grpChg chg="del">
          <ac:chgData name="ZIXIU WU" userId="7b264f19-488c-4651-8d04-578ce9779980" providerId="ADAL" clId="{9E69F777-811C-466E-98E5-F4EE725C63BF}" dt="2022-08-04T14:17:33.163" v="6800" actId="478"/>
          <ac:grpSpMkLst>
            <pc:docMk/>
            <pc:sldMk cId="1921549171" sldId="273"/>
            <ac:grpSpMk id="5" creationId="{F77C0CDA-9756-5945-7734-0E02A261E6EA}"/>
          </ac:grpSpMkLst>
        </pc:grpChg>
        <pc:picChg chg="add mod">
          <ac:chgData name="ZIXIU WU" userId="7b264f19-488c-4651-8d04-578ce9779980" providerId="ADAL" clId="{9E69F777-811C-466E-98E5-F4EE725C63BF}" dt="2022-08-04T20:32:09.236" v="10608" actId="1076"/>
          <ac:picMkLst>
            <pc:docMk/>
            <pc:sldMk cId="1921549171" sldId="273"/>
            <ac:picMk id="8" creationId="{B89AC3D5-DBD1-C2B3-E2D8-ECBA7816C70B}"/>
          </ac:picMkLst>
        </pc:picChg>
        <pc:picChg chg="add del mod">
          <ac:chgData name="ZIXIU WU" userId="7b264f19-488c-4651-8d04-578ce9779980" providerId="ADAL" clId="{9E69F777-811C-466E-98E5-F4EE725C63BF}" dt="2022-08-04T20:31:47.167" v="10601" actId="478"/>
          <ac:picMkLst>
            <pc:docMk/>
            <pc:sldMk cId="1921549171" sldId="273"/>
            <ac:picMk id="10" creationId="{E9049A40-E4F8-DAB1-9B39-E26480AEFDDF}"/>
          </ac:picMkLst>
        </pc:picChg>
      </pc:sldChg>
      <pc:sldChg chg="modSp add del mod">
        <pc:chgData name="ZIXIU WU" userId="7b264f19-488c-4651-8d04-578ce9779980" providerId="ADAL" clId="{9E69F777-811C-466E-98E5-F4EE725C63BF}" dt="2022-08-04T14:53:24.145" v="8397" actId="47"/>
        <pc:sldMkLst>
          <pc:docMk/>
          <pc:sldMk cId="366966222" sldId="274"/>
        </pc:sldMkLst>
        <pc:spChg chg="mod">
          <ac:chgData name="ZIXIU WU" userId="7b264f19-488c-4651-8d04-578ce9779980" providerId="ADAL" clId="{9E69F777-811C-466E-98E5-F4EE725C63BF}" dt="2022-08-03T05:38:31.815" v="625" actId="20577"/>
          <ac:spMkLst>
            <pc:docMk/>
            <pc:sldMk cId="366966222" sldId="274"/>
            <ac:spMk id="2" creationId="{108D0889-06D8-FD50-3108-43DD60C8DF0E}"/>
          </ac:spMkLst>
        </pc:spChg>
      </pc:sldChg>
      <pc:sldChg chg="modSp add del mod">
        <pc:chgData name="ZIXIU WU" userId="7b264f19-488c-4651-8d04-578ce9779980" providerId="ADAL" clId="{9E69F777-811C-466E-98E5-F4EE725C63BF}" dt="2022-08-04T14:53:24.145" v="8397" actId="47"/>
        <pc:sldMkLst>
          <pc:docMk/>
          <pc:sldMk cId="2293036356" sldId="275"/>
        </pc:sldMkLst>
        <pc:spChg chg="mod">
          <ac:chgData name="ZIXIU WU" userId="7b264f19-488c-4651-8d04-578ce9779980" providerId="ADAL" clId="{9E69F777-811C-466E-98E5-F4EE725C63BF}" dt="2022-08-03T05:38:53.420" v="665" actId="20577"/>
          <ac:spMkLst>
            <pc:docMk/>
            <pc:sldMk cId="2293036356" sldId="275"/>
            <ac:spMk id="2" creationId="{108D0889-06D8-FD50-3108-43DD60C8DF0E}"/>
          </ac:spMkLst>
        </pc:spChg>
      </pc:sldChg>
      <pc:sldChg chg="modSp add del mod">
        <pc:chgData name="ZIXIU WU" userId="7b264f19-488c-4651-8d04-578ce9779980" providerId="ADAL" clId="{9E69F777-811C-466E-98E5-F4EE725C63BF}" dt="2022-08-04T14:53:24.145" v="8397" actId="47"/>
        <pc:sldMkLst>
          <pc:docMk/>
          <pc:sldMk cId="1489481415" sldId="276"/>
        </pc:sldMkLst>
        <pc:spChg chg="mod">
          <ac:chgData name="ZIXIU WU" userId="7b264f19-488c-4651-8d04-578ce9779980" providerId="ADAL" clId="{9E69F777-811C-466E-98E5-F4EE725C63BF}" dt="2022-08-03T05:39:10.243" v="708" actId="20577"/>
          <ac:spMkLst>
            <pc:docMk/>
            <pc:sldMk cId="1489481415" sldId="276"/>
            <ac:spMk id="2" creationId="{108D0889-06D8-FD50-3108-43DD60C8DF0E}"/>
          </ac:spMkLst>
        </pc:spChg>
      </pc:sldChg>
      <pc:sldChg chg="modSp add del mod">
        <pc:chgData name="ZIXIU WU" userId="7b264f19-488c-4651-8d04-578ce9779980" providerId="ADAL" clId="{9E69F777-811C-466E-98E5-F4EE725C63BF}" dt="2022-08-04T14:53:24.145" v="8397" actId="47"/>
        <pc:sldMkLst>
          <pc:docMk/>
          <pc:sldMk cId="2190302279" sldId="277"/>
        </pc:sldMkLst>
        <pc:spChg chg="mod">
          <ac:chgData name="ZIXIU WU" userId="7b264f19-488c-4651-8d04-578ce9779980" providerId="ADAL" clId="{9E69F777-811C-466E-98E5-F4EE725C63BF}" dt="2022-08-03T05:39:18.748" v="719" actId="20577"/>
          <ac:spMkLst>
            <pc:docMk/>
            <pc:sldMk cId="2190302279" sldId="277"/>
            <ac:spMk id="2" creationId="{108D0889-06D8-FD50-3108-43DD60C8DF0E}"/>
          </ac:spMkLst>
        </pc:spChg>
      </pc:sldChg>
      <pc:sldChg chg="addSp delSp modSp add del mod ord">
        <pc:chgData name="ZIXIU WU" userId="7b264f19-488c-4651-8d04-578ce9779980" providerId="ADAL" clId="{9E69F777-811C-466E-98E5-F4EE725C63BF}" dt="2022-08-04T14:19:01.470" v="6861" actId="47"/>
        <pc:sldMkLst>
          <pc:docMk/>
          <pc:sldMk cId="3387420794" sldId="278"/>
        </pc:sldMkLst>
        <pc:spChg chg="mod">
          <ac:chgData name="ZIXIU WU" userId="7b264f19-488c-4651-8d04-578ce9779980" providerId="ADAL" clId="{9E69F777-811C-466E-98E5-F4EE725C63BF}" dt="2022-08-04T09:48:52.436" v="1330" actId="20577"/>
          <ac:spMkLst>
            <pc:docMk/>
            <pc:sldMk cId="3387420794" sldId="278"/>
            <ac:spMk id="2" creationId="{108D0889-06D8-FD50-3108-43DD60C8DF0E}"/>
          </ac:spMkLst>
        </pc:spChg>
        <pc:spChg chg="add del mod">
          <ac:chgData name="ZIXIU WU" userId="7b264f19-488c-4651-8d04-578ce9779980" providerId="ADAL" clId="{9E69F777-811C-466E-98E5-F4EE725C63BF}" dt="2022-08-04T09:32:30.198" v="998" actId="478"/>
          <ac:spMkLst>
            <pc:docMk/>
            <pc:sldMk cId="3387420794" sldId="278"/>
            <ac:spMk id="3" creationId="{A1DB33DA-3637-D26B-2228-B245A5F7F3DB}"/>
          </ac:spMkLst>
        </pc:spChg>
        <pc:spChg chg="add mod">
          <ac:chgData name="ZIXIU WU" userId="7b264f19-488c-4651-8d04-578ce9779980" providerId="ADAL" clId="{9E69F777-811C-466E-98E5-F4EE725C63BF}" dt="2022-08-04T11:38:02.499" v="2011" actId="1076"/>
          <ac:spMkLst>
            <pc:docMk/>
            <pc:sldMk cId="3387420794" sldId="278"/>
            <ac:spMk id="4" creationId="{9DEA2008-B69A-7CEF-C9FD-11269B987085}"/>
          </ac:spMkLst>
        </pc:spChg>
        <pc:spChg chg="add mod">
          <ac:chgData name="ZIXIU WU" userId="7b264f19-488c-4651-8d04-578ce9779980" providerId="ADAL" clId="{9E69F777-811C-466E-98E5-F4EE725C63BF}" dt="2022-08-04T11:38:02.499" v="2011" actId="1076"/>
          <ac:spMkLst>
            <pc:docMk/>
            <pc:sldMk cId="3387420794" sldId="278"/>
            <ac:spMk id="12" creationId="{2422B1D7-CFB7-5855-B3B1-1557044AEC3E}"/>
          </ac:spMkLst>
        </pc:spChg>
        <pc:spChg chg="add mod">
          <ac:chgData name="ZIXIU WU" userId="7b264f19-488c-4651-8d04-578ce9779980" providerId="ADAL" clId="{9E69F777-811C-466E-98E5-F4EE725C63BF}" dt="2022-08-04T11:38:02.499" v="2011" actId="1076"/>
          <ac:spMkLst>
            <pc:docMk/>
            <pc:sldMk cId="3387420794" sldId="278"/>
            <ac:spMk id="13" creationId="{225EB1F6-F9B1-AC00-6065-75D4753DE066}"/>
          </ac:spMkLst>
        </pc:spChg>
        <pc:spChg chg="add del mod">
          <ac:chgData name="ZIXIU WU" userId="7b264f19-488c-4651-8d04-578ce9779980" providerId="ADAL" clId="{9E69F777-811C-466E-98E5-F4EE725C63BF}" dt="2022-08-04T09:46:38.250" v="1280" actId="478"/>
          <ac:spMkLst>
            <pc:docMk/>
            <pc:sldMk cId="3387420794" sldId="278"/>
            <ac:spMk id="15" creationId="{D62DB947-35DC-C34A-99B5-56C4FEF053CB}"/>
          </ac:spMkLst>
        </pc:spChg>
        <pc:spChg chg="add del mod">
          <ac:chgData name="ZIXIU WU" userId="7b264f19-488c-4651-8d04-578ce9779980" providerId="ADAL" clId="{9E69F777-811C-466E-98E5-F4EE725C63BF}" dt="2022-08-04T09:46:38.250" v="1280" actId="478"/>
          <ac:spMkLst>
            <pc:docMk/>
            <pc:sldMk cId="3387420794" sldId="278"/>
            <ac:spMk id="18" creationId="{86AE99FC-9568-9D20-E4F4-839A0E3955E9}"/>
          </ac:spMkLst>
        </pc:spChg>
        <pc:spChg chg="add del mod">
          <ac:chgData name="ZIXIU WU" userId="7b264f19-488c-4651-8d04-578ce9779980" providerId="ADAL" clId="{9E69F777-811C-466E-98E5-F4EE725C63BF}" dt="2022-08-04T09:44:16.059" v="1197"/>
          <ac:spMkLst>
            <pc:docMk/>
            <pc:sldMk cId="3387420794" sldId="278"/>
            <ac:spMk id="19" creationId="{96F69EA3-4847-6E62-184E-0E3775B59E1B}"/>
          </ac:spMkLst>
        </pc:spChg>
        <pc:spChg chg="add del mod">
          <ac:chgData name="ZIXIU WU" userId="7b264f19-488c-4651-8d04-578ce9779980" providerId="ADAL" clId="{9E69F777-811C-466E-98E5-F4EE725C63BF}" dt="2022-08-04T09:44:16.059" v="1197"/>
          <ac:spMkLst>
            <pc:docMk/>
            <pc:sldMk cId="3387420794" sldId="278"/>
            <ac:spMk id="22" creationId="{318D4BC8-F364-707B-3BCA-0886912A3BD6}"/>
          </ac:spMkLst>
        </pc:spChg>
        <pc:spChg chg="add del mod">
          <ac:chgData name="ZIXIU WU" userId="7b264f19-488c-4651-8d04-578ce9779980" providerId="ADAL" clId="{9E69F777-811C-466E-98E5-F4EE725C63BF}" dt="2022-08-04T09:44:16.059" v="1197"/>
          <ac:spMkLst>
            <pc:docMk/>
            <pc:sldMk cId="3387420794" sldId="278"/>
            <ac:spMk id="23" creationId="{9BE5AF70-5BBD-670A-D019-4058CE958BE2}"/>
          </ac:spMkLst>
        </pc:spChg>
        <pc:spChg chg="add del mod">
          <ac:chgData name="ZIXIU WU" userId="7b264f19-488c-4651-8d04-578ce9779980" providerId="ADAL" clId="{9E69F777-811C-466E-98E5-F4EE725C63BF}" dt="2022-08-04T09:44:16.059" v="1197"/>
          <ac:spMkLst>
            <pc:docMk/>
            <pc:sldMk cId="3387420794" sldId="278"/>
            <ac:spMk id="24" creationId="{0BCB892D-BC54-B354-E4FF-3893E8AFA61F}"/>
          </ac:spMkLst>
        </pc:spChg>
        <pc:spChg chg="add del mod">
          <ac:chgData name="ZIXIU WU" userId="7b264f19-488c-4651-8d04-578ce9779980" providerId="ADAL" clId="{9E69F777-811C-466E-98E5-F4EE725C63BF}" dt="2022-08-04T09:44:16.059" v="1197"/>
          <ac:spMkLst>
            <pc:docMk/>
            <pc:sldMk cId="3387420794" sldId="278"/>
            <ac:spMk id="27" creationId="{C21A1101-1A4B-59E5-BFC1-5C6B71C87AE1}"/>
          </ac:spMkLst>
        </pc:spChg>
        <pc:spChg chg="add mod">
          <ac:chgData name="ZIXIU WU" userId="7b264f19-488c-4651-8d04-578ce9779980" providerId="ADAL" clId="{9E69F777-811C-466E-98E5-F4EE725C63BF}" dt="2022-08-04T11:38:02.499" v="2011" actId="1076"/>
          <ac:spMkLst>
            <pc:docMk/>
            <pc:sldMk cId="3387420794" sldId="278"/>
            <ac:spMk id="28" creationId="{285089BB-A5B6-CD7D-4B04-98A39062B05C}"/>
          </ac:spMkLst>
        </pc:spChg>
        <pc:spChg chg="add mod">
          <ac:chgData name="ZIXIU WU" userId="7b264f19-488c-4651-8d04-578ce9779980" providerId="ADAL" clId="{9E69F777-811C-466E-98E5-F4EE725C63BF}" dt="2022-08-04T11:38:02.499" v="2011" actId="1076"/>
          <ac:spMkLst>
            <pc:docMk/>
            <pc:sldMk cId="3387420794" sldId="278"/>
            <ac:spMk id="31" creationId="{3CE9523C-F6D3-AB04-ED2E-9763A64F2719}"/>
          </ac:spMkLst>
        </pc:spChg>
        <pc:spChg chg="add mod">
          <ac:chgData name="ZIXIU WU" userId="7b264f19-488c-4651-8d04-578ce9779980" providerId="ADAL" clId="{9E69F777-811C-466E-98E5-F4EE725C63BF}" dt="2022-08-04T11:41:40.237" v="2014" actId="1076"/>
          <ac:spMkLst>
            <pc:docMk/>
            <pc:sldMk cId="3387420794" sldId="278"/>
            <ac:spMk id="32" creationId="{694BB829-29C6-991A-7113-3952740D7EBE}"/>
          </ac:spMkLst>
        </pc:spChg>
        <pc:spChg chg="add mod">
          <ac:chgData name="ZIXIU WU" userId="7b264f19-488c-4651-8d04-578ce9779980" providerId="ADAL" clId="{9E69F777-811C-466E-98E5-F4EE725C63BF}" dt="2022-08-04T11:41:40.237" v="2014" actId="1076"/>
          <ac:spMkLst>
            <pc:docMk/>
            <pc:sldMk cId="3387420794" sldId="278"/>
            <ac:spMk id="35" creationId="{0ECD2F28-66AC-B9ED-2A20-5DF4868E714B}"/>
          </ac:spMkLst>
        </pc:spChg>
        <pc:spChg chg="add mod">
          <ac:chgData name="ZIXIU WU" userId="7b264f19-488c-4651-8d04-578ce9779980" providerId="ADAL" clId="{9E69F777-811C-466E-98E5-F4EE725C63BF}" dt="2022-08-04T11:41:40.237" v="2014" actId="1076"/>
          <ac:spMkLst>
            <pc:docMk/>
            <pc:sldMk cId="3387420794" sldId="278"/>
            <ac:spMk id="36" creationId="{FBC96D2B-D060-0922-8B20-09BFB03522B0}"/>
          </ac:spMkLst>
        </pc:spChg>
        <pc:spChg chg="add mod">
          <ac:chgData name="ZIXIU WU" userId="7b264f19-488c-4651-8d04-578ce9779980" providerId="ADAL" clId="{9E69F777-811C-466E-98E5-F4EE725C63BF}" dt="2022-08-04T11:41:40.237" v="2014" actId="1076"/>
          <ac:spMkLst>
            <pc:docMk/>
            <pc:sldMk cId="3387420794" sldId="278"/>
            <ac:spMk id="37" creationId="{5A9AB799-0F24-6A2C-7FC7-39903CCA365C}"/>
          </ac:spMkLst>
        </pc:spChg>
        <pc:spChg chg="add mod">
          <ac:chgData name="ZIXIU WU" userId="7b264f19-488c-4651-8d04-578ce9779980" providerId="ADAL" clId="{9E69F777-811C-466E-98E5-F4EE725C63BF}" dt="2022-08-04T11:41:40.237" v="2014" actId="1076"/>
          <ac:spMkLst>
            <pc:docMk/>
            <pc:sldMk cId="3387420794" sldId="278"/>
            <ac:spMk id="40" creationId="{68937244-5FC2-3896-5048-E5364C42FE4D}"/>
          </ac:spMkLst>
        </pc:spChg>
        <pc:grpChg chg="del">
          <ac:chgData name="ZIXIU WU" userId="7b264f19-488c-4651-8d04-578ce9779980" providerId="ADAL" clId="{9E69F777-811C-466E-98E5-F4EE725C63BF}" dt="2022-08-04T09:17:24.686" v="988" actId="478"/>
          <ac:grpSpMkLst>
            <pc:docMk/>
            <pc:sldMk cId="3387420794" sldId="278"/>
            <ac:grpSpMk id="5" creationId="{F77C0CDA-9756-5945-7734-0E02A261E6EA}"/>
          </ac:grpSpMkLst>
        </pc:grpChg>
        <pc:picChg chg="add mod">
          <ac:chgData name="ZIXIU WU" userId="7b264f19-488c-4651-8d04-578ce9779980" providerId="ADAL" clId="{9E69F777-811C-466E-98E5-F4EE725C63BF}" dt="2022-08-04T11:38:02.499" v="2011" actId="1076"/>
          <ac:picMkLst>
            <pc:docMk/>
            <pc:sldMk cId="3387420794" sldId="278"/>
            <ac:picMk id="9" creationId="{03BB8000-5D61-0964-4C9A-50532CA8029A}"/>
          </ac:picMkLst>
        </pc:picChg>
        <pc:picChg chg="add mod">
          <ac:chgData name="ZIXIU WU" userId="7b264f19-488c-4651-8d04-578ce9779980" providerId="ADAL" clId="{9E69F777-811C-466E-98E5-F4EE725C63BF}" dt="2022-08-04T11:38:02.499" v="2011" actId="1076"/>
          <ac:picMkLst>
            <pc:docMk/>
            <pc:sldMk cId="3387420794" sldId="278"/>
            <ac:picMk id="11" creationId="{AC0E360E-E451-1416-605C-82BC1F2CAC02}"/>
          </ac:picMkLst>
        </pc:picChg>
        <pc:picChg chg="add del mod">
          <ac:chgData name="ZIXIU WU" userId="7b264f19-488c-4651-8d04-578ce9779980" providerId="ADAL" clId="{9E69F777-811C-466E-98E5-F4EE725C63BF}" dt="2022-08-04T09:46:40.356" v="1281" actId="478"/>
          <ac:picMkLst>
            <pc:docMk/>
            <pc:sldMk cId="3387420794" sldId="278"/>
            <ac:picMk id="16" creationId="{9159E2BF-EF02-B1B2-D8F8-29A6156AEA81}"/>
          </ac:picMkLst>
        </pc:picChg>
        <pc:picChg chg="add del mod">
          <ac:chgData name="ZIXIU WU" userId="7b264f19-488c-4651-8d04-578ce9779980" providerId="ADAL" clId="{9E69F777-811C-466E-98E5-F4EE725C63BF}" dt="2022-08-04T09:46:38.250" v="1280" actId="478"/>
          <ac:picMkLst>
            <pc:docMk/>
            <pc:sldMk cId="3387420794" sldId="278"/>
            <ac:picMk id="17" creationId="{8E1A5DA0-AC30-22DB-0653-2D9480641968}"/>
          </ac:picMkLst>
        </pc:picChg>
        <pc:picChg chg="add del mod">
          <ac:chgData name="ZIXIU WU" userId="7b264f19-488c-4651-8d04-578ce9779980" providerId="ADAL" clId="{9E69F777-811C-466E-98E5-F4EE725C63BF}" dt="2022-08-04T09:44:16.059" v="1197"/>
          <ac:picMkLst>
            <pc:docMk/>
            <pc:sldMk cId="3387420794" sldId="278"/>
            <ac:picMk id="20" creationId="{5C42A0F9-0888-A54E-5DC9-3C3401B56F38}"/>
          </ac:picMkLst>
        </pc:picChg>
        <pc:picChg chg="add del mod">
          <ac:chgData name="ZIXIU WU" userId="7b264f19-488c-4651-8d04-578ce9779980" providerId="ADAL" clId="{9E69F777-811C-466E-98E5-F4EE725C63BF}" dt="2022-08-04T09:44:16.059" v="1197"/>
          <ac:picMkLst>
            <pc:docMk/>
            <pc:sldMk cId="3387420794" sldId="278"/>
            <ac:picMk id="21" creationId="{4285B6B7-DCCD-4DE8-C249-AB994DD4C417}"/>
          </ac:picMkLst>
        </pc:picChg>
        <pc:picChg chg="add del mod">
          <ac:chgData name="ZIXIU WU" userId="7b264f19-488c-4651-8d04-578ce9779980" providerId="ADAL" clId="{9E69F777-811C-466E-98E5-F4EE725C63BF}" dt="2022-08-04T09:44:16.059" v="1197"/>
          <ac:picMkLst>
            <pc:docMk/>
            <pc:sldMk cId="3387420794" sldId="278"/>
            <ac:picMk id="25" creationId="{0FA2D02D-4E0D-7250-DE16-AB5342C9AD9B}"/>
          </ac:picMkLst>
        </pc:picChg>
        <pc:picChg chg="add del mod">
          <ac:chgData name="ZIXIU WU" userId="7b264f19-488c-4651-8d04-578ce9779980" providerId="ADAL" clId="{9E69F777-811C-466E-98E5-F4EE725C63BF}" dt="2022-08-04T09:44:16.059" v="1197"/>
          <ac:picMkLst>
            <pc:docMk/>
            <pc:sldMk cId="3387420794" sldId="278"/>
            <ac:picMk id="26" creationId="{BA4A129A-5A80-ACB7-D5B7-F67A8B34A2E6}"/>
          </ac:picMkLst>
        </pc:picChg>
        <pc:picChg chg="add mod">
          <ac:chgData name="ZIXIU WU" userId="7b264f19-488c-4651-8d04-578ce9779980" providerId="ADAL" clId="{9E69F777-811C-466E-98E5-F4EE725C63BF}" dt="2022-08-04T11:38:02.499" v="2011" actId="1076"/>
          <ac:picMkLst>
            <pc:docMk/>
            <pc:sldMk cId="3387420794" sldId="278"/>
            <ac:picMk id="29" creationId="{EE97E272-2ED1-BF3F-C3AD-2500A9103EED}"/>
          </ac:picMkLst>
        </pc:picChg>
        <pc:picChg chg="add mod">
          <ac:chgData name="ZIXIU WU" userId="7b264f19-488c-4651-8d04-578ce9779980" providerId="ADAL" clId="{9E69F777-811C-466E-98E5-F4EE725C63BF}" dt="2022-08-04T11:38:02.499" v="2011" actId="1076"/>
          <ac:picMkLst>
            <pc:docMk/>
            <pc:sldMk cId="3387420794" sldId="278"/>
            <ac:picMk id="30" creationId="{883B78CC-6CCF-1B68-BB9D-8763A7A010D4}"/>
          </ac:picMkLst>
        </pc:picChg>
        <pc:picChg chg="add mod">
          <ac:chgData name="ZIXIU WU" userId="7b264f19-488c-4651-8d04-578ce9779980" providerId="ADAL" clId="{9E69F777-811C-466E-98E5-F4EE725C63BF}" dt="2022-08-04T11:41:40.237" v="2014" actId="1076"/>
          <ac:picMkLst>
            <pc:docMk/>
            <pc:sldMk cId="3387420794" sldId="278"/>
            <ac:picMk id="33" creationId="{3A1A3BDF-2F83-D475-BE6D-5E891C8D5535}"/>
          </ac:picMkLst>
        </pc:picChg>
        <pc:picChg chg="add mod">
          <ac:chgData name="ZIXIU WU" userId="7b264f19-488c-4651-8d04-578ce9779980" providerId="ADAL" clId="{9E69F777-811C-466E-98E5-F4EE725C63BF}" dt="2022-08-04T11:41:40.237" v="2014" actId="1076"/>
          <ac:picMkLst>
            <pc:docMk/>
            <pc:sldMk cId="3387420794" sldId="278"/>
            <ac:picMk id="34" creationId="{3877193F-B601-1105-7AFC-2F07CFF3B41C}"/>
          </ac:picMkLst>
        </pc:picChg>
        <pc:picChg chg="add mod">
          <ac:chgData name="ZIXIU WU" userId="7b264f19-488c-4651-8d04-578ce9779980" providerId="ADAL" clId="{9E69F777-811C-466E-98E5-F4EE725C63BF}" dt="2022-08-04T11:41:40.237" v="2014" actId="1076"/>
          <ac:picMkLst>
            <pc:docMk/>
            <pc:sldMk cId="3387420794" sldId="278"/>
            <ac:picMk id="38" creationId="{A086DCC3-D9A2-92BA-6C90-8AE38706CFF0}"/>
          </ac:picMkLst>
        </pc:picChg>
        <pc:picChg chg="add mod">
          <ac:chgData name="ZIXIU WU" userId="7b264f19-488c-4651-8d04-578ce9779980" providerId="ADAL" clId="{9E69F777-811C-466E-98E5-F4EE725C63BF}" dt="2022-08-04T11:41:40.237" v="2014" actId="1076"/>
          <ac:picMkLst>
            <pc:docMk/>
            <pc:sldMk cId="3387420794" sldId="278"/>
            <ac:picMk id="39" creationId="{DFE20C52-958F-CD02-9F91-5515B0A7A5A7}"/>
          </ac:picMkLst>
        </pc:picChg>
        <pc:picChg chg="add del mod">
          <ac:chgData name="ZIXIU WU" userId="7b264f19-488c-4651-8d04-578ce9779980" providerId="ADAL" clId="{9E69F777-811C-466E-98E5-F4EE725C63BF}" dt="2022-08-04T09:26:11.604" v="996"/>
          <ac:picMkLst>
            <pc:docMk/>
            <pc:sldMk cId="3387420794" sldId="278"/>
            <ac:picMk id="1026" creationId="{9E8D893B-B47F-DFFE-C003-078DD9DE9796}"/>
          </ac:picMkLst>
        </pc:picChg>
      </pc:sldChg>
      <pc:sldChg chg="modSp add del mod">
        <pc:chgData name="ZIXIU WU" userId="7b264f19-488c-4651-8d04-578ce9779980" providerId="ADAL" clId="{9E69F777-811C-466E-98E5-F4EE725C63BF}" dt="2022-08-04T19:05:48.207" v="10549" actId="20577"/>
        <pc:sldMkLst>
          <pc:docMk/>
          <pc:sldMk cId="3424814025" sldId="279"/>
        </pc:sldMkLst>
        <pc:spChg chg="mod">
          <ac:chgData name="ZIXIU WU" userId="7b264f19-488c-4651-8d04-578ce9779980" providerId="ADAL" clId="{9E69F777-811C-466E-98E5-F4EE725C63BF}" dt="2022-08-04T15:49:18.801" v="9947" actId="20577"/>
          <ac:spMkLst>
            <pc:docMk/>
            <pc:sldMk cId="3424814025" sldId="279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9:05:48.207" v="10549" actId="20577"/>
          <ac:spMkLst>
            <pc:docMk/>
            <pc:sldMk cId="3424814025" sldId="279"/>
            <ac:spMk id="3" creationId="{A1DB33DA-3637-D26B-2228-B245A5F7F3DB}"/>
          </ac:spMkLst>
        </pc:spChg>
        <pc:spChg chg="mod">
          <ac:chgData name="ZIXIU WU" userId="7b264f19-488c-4651-8d04-578ce9779980" providerId="ADAL" clId="{9E69F777-811C-466E-98E5-F4EE725C63BF}" dt="2022-08-04T11:34:46.629" v="1933" actId="207"/>
          <ac:spMkLst>
            <pc:docMk/>
            <pc:sldMk cId="3424814025" sldId="279"/>
            <ac:spMk id="8" creationId="{56A62BB4-0C7A-415D-851A-A680C886A712}"/>
          </ac:spMkLst>
        </pc:spChg>
        <pc:spChg chg="mod">
          <ac:chgData name="ZIXIU WU" userId="7b264f19-488c-4651-8d04-578ce9779980" providerId="ADAL" clId="{9E69F777-811C-466E-98E5-F4EE725C63BF}" dt="2022-08-04T11:34:51.754" v="1934" actId="207"/>
          <ac:spMkLst>
            <pc:docMk/>
            <pc:sldMk cId="3424814025" sldId="279"/>
            <ac:spMk id="13" creationId="{E230406F-567C-B889-622D-7C3F78C1991C}"/>
          </ac:spMkLst>
        </pc:spChg>
      </pc:sldChg>
      <pc:sldChg chg="addSp delSp modSp add del mod">
        <pc:chgData name="ZIXIU WU" userId="7b264f19-488c-4651-8d04-578ce9779980" providerId="ADAL" clId="{9E69F777-811C-466E-98E5-F4EE725C63BF}" dt="2022-08-04T14:19:01.470" v="6861" actId="47"/>
        <pc:sldMkLst>
          <pc:docMk/>
          <pc:sldMk cId="2587508325" sldId="280"/>
        </pc:sldMkLst>
        <pc:spChg chg="mod">
          <ac:chgData name="ZIXIU WU" userId="7b264f19-488c-4651-8d04-578ce9779980" providerId="ADAL" clId="{9E69F777-811C-466E-98E5-F4EE725C63BF}" dt="2022-08-04T11:42:05.663" v="2028" actId="20577"/>
          <ac:spMkLst>
            <pc:docMk/>
            <pc:sldMk cId="2587508325" sldId="280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1:47:08.693" v="2039" actId="207"/>
          <ac:spMkLst>
            <pc:docMk/>
            <pc:sldMk cId="2587508325" sldId="280"/>
            <ac:spMk id="4" creationId="{9DEA2008-B69A-7CEF-C9FD-11269B987085}"/>
          </ac:spMkLst>
        </pc:spChg>
        <pc:spChg chg="mod">
          <ac:chgData name="ZIXIU WU" userId="7b264f19-488c-4651-8d04-578ce9779980" providerId="ADAL" clId="{9E69F777-811C-466E-98E5-F4EE725C63BF}" dt="2022-08-04T11:42:22.947" v="2029" actId="1076"/>
          <ac:spMkLst>
            <pc:docMk/>
            <pc:sldMk cId="2587508325" sldId="280"/>
            <ac:spMk id="12" creationId="{2422B1D7-CFB7-5855-B3B1-1557044AEC3E}"/>
          </ac:spMkLst>
        </pc:spChg>
        <pc:spChg chg="mod">
          <ac:chgData name="ZIXIU WU" userId="7b264f19-488c-4651-8d04-578ce9779980" providerId="ADAL" clId="{9E69F777-811C-466E-98E5-F4EE725C63BF}" dt="2022-08-04T11:42:22.947" v="2029" actId="1076"/>
          <ac:spMkLst>
            <pc:docMk/>
            <pc:sldMk cId="2587508325" sldId="280"/>
            <ac:spMk id="13" creationId="{225EB1F6-F9B1-AC00-6065-75D4753DE066}"/>
          </ac:spMkLst>
        </pc:spChg>
        <pc:spChg chg="add mod">
          <ac:chgData name="ZIXIU WU" userId="7b264f19-488c-4651-8d04-578ce9779980" providerId="ADAL" clId="{9E69F777-811C-466E-98E5-F4EE725C63BF}" dt="2022-08-04T11:47:26.507" v="2047" actId="1035"/>
          <ac:spMkLst>
            <pc:docMk/>
            <pc:sldMk cId="2587508325" sldId="280"/>
            <ac:spMk id="24" creationId="{D8740AD7-C711-7726-61DA-2055B84946DC}"/>
          </ac:spMkLst>
        </pc:spChg>
        <pc:spChg chg="mod">
          <ac:chgData name="ZIXIU WU" userId="7b264f19-488c-4651-8d04-578ce9779980" providerId="ADAL" clId="{9E69F777-811C-466E-98E5-F4EE725C63BF}" dt="2022-08-04T11:47:12.785" v="2040" actId="207"/>
          <ac:spMkLst>
            <pc:docMk/>
            <pc:sldMk cId="2587508325" sldId="280"/>
            <ac:spMk id="28" creationId="{285089BB-A5B6-CD7D-4B04-98A39062B05C}"/>
          </ac:spMkLst>
        </pc:spChg>
        <pc:spChg chg="mod">
          <ac:chgData name="ZIXIU WU" userId="7b264f19-488c-4651-8d04-578ce9779980" providerId="ADAL" clId="{9E69F777-811C-466E-98E5-F4EE725C63BF}" dt="2022-08-04T11:42:22.947" v="2029" actId="1076"/>
          <ac:spMkLst>
            <pc:docMk/>
            <pc:sldMk cId="2587508325" sldId="280"/>
            <ac:spMk id="31" creationId="{3CE9523C-F6D3-AB04-ED2E-9763A64F2719}"/>
          </ac:spMkLst>
        </pc:spChg>
        <pc:spChg chg="del">
          <ac:chgData name="ZIXIU WU" userId="7b264f19-488c-4651-8d04-578ce9779980" providerId="ADAL" clId="{9E69F777-811C-466E-98E5-F4EE725C63BF}" dt="2022-08-04T11:42:01.580" v="2016" actId="478"/>
          <ac:spMkLst>
            <pc:docMk/>
            <pc:sldMk cId="2587508325" sldId="280"/>
            <ac:spMk id="32" creationId="{694BB829-29C6-991A-7113-3952740D7EBE}"/>
          </ac:spMkLst>
        </pc:spChg>
        <pc:spChg chg="del">
          <ac:chgData name="ZIXIU WU" userId="7b264f19-488c-4651-8d04-578ce9779980" providerId="ADAL" clId="{9E69F777-811C-466E-98E5-F4EE725C63BF}" dt="2022-08-04T11:42:01.580" v="2016" actId="478"/>
          <ac:spMkLst>
            <pc:docMk/>
            <pc:sldMk cId="2587508325" sldId="280"/>
            <ac:spMk id="35" creationId="{0ECD2F28-66AC-B9ED-2A20-5DF4868E714B}"/>
          </ac:spMkLst>
        </pc:spChg>
        <pc:spChg chg="del">
          <ac:chgData name="ZIXIU WU" userId="7b264f19-488c-4651-8d04-578ce9779980" providerId="ADAL" clId="{9E69F777-811C-466E-98E5-F4EE725C63BF}" dt="2022-08-04T11:42:01.580" v="2016" actId="478"/>
          <ac:spMkLst>
            <pc:docMk/>
            <pc:sldMk cId="2587508325" sldId="280"/>
            <ac:spMk id="36" creationId="{FBC96D2B-D060-0922-8B20-09BFB03522B0}"/>
          </ac:spMkLst>
        </pc:spChg>
        <pc:spChg chg="del">
          <ac:chgData name="ZIXIU WU" userId="7b264f19-488c-4651-8d04-578ce9779980" providerId="ADAL" clId="{9E69F777-811C-466E-98E5-F4EE725C63BF}" dt="2022-08-04T11:42:01.580" v="2016" actId="478"/>
          <ac:spMkLst>
            <pc:docMk/>
            <pc:sldMk cId="2587508325" sldId="280"/>
            <ac:spMk id="37" creationId="{5A9AB799-0F24-6A2C-7FC7-39903CCA365C}"/>
          </ac:spMkLst>
        </pc:spChg>
        <pc:spChg chg="del">
          <ac:chgData name="ZIXIU WU" userId="7b264f19-488c-4651-8d04-578ce9779980" providerId="ADAL" clId="{9E69F777-811C-466E-98E5-F4EE725C63BF}" dt="2022-08-04T11:42:01.580" v="2016" actId="478"/>
          <ac:spMkLst>
            <pc:docMk/>
            <pc:sldMk cId="2587508325" sldId="280"/>
            <ac:spMk id="40" creationId="{68937244-5FC2-3896-5048-E5364C42FE4D}"/>
          </ac:spMkLst>
        </pc:spChg>
        <pc:picChg chg="mod">
          <ac:chgData name="ZIXIU WU" userId="7b264f19-488c-4651-8d04-578ce9779980" providerId="ADAL" clId="{9E69F777-811C-466E-98E5-F4EE725C63BF}" dt="2022-08-04T11:42:22.947" v="2029" actId="1076"/>
          <ac:picMkLst>
            <pc:docMk/>
            <pc:sldMk cId="2587508325" sldId="280"/>
            <ac:picMk id="9" creationId="{03BB8000-5D61-0964-4C9A-50532CA8029A}"/>
          </ac:picMkLst>
        </pc:picChg>
        <pc:picChg chg="mod">
          <ac:chgData name="ZIXIU WU" userId="7b264f19-488c-4651-8d04-578ce9779980" providerId="ADAL" clId="{9E69F777-811C-466E-98E5-F4EE725C63BF}" dt="2022-08-04T11:42:22.947" v="2029" actId="1076"/>
          <ac:picMkLst>
            <pc:docMk/>
            <pc:sldMk cId="2587508325" sldId="280"/>
            <ac:picMk id="11" creationId="{AC0E360E-E451-1416-605C-82BC1F2CAC02}"/>
          </ac:picMkLst>
        </pc:picChg>
        <pc:picChg chg="add mod">
          <ac:chgData name="ZIXIU WU" userId="7b264f19-488c-4651-8d04-578ce9779980" providerId="ADAL" clId="{9E69F777-811C-466E-98E5-F4EE725C63BF}" dt="2022-08-04T11:47:26.507" v="2047" actId="1035"/>
          <ac:picMkLst>
            <pc:docMk/>
            <pc:sldMk cId="2587508325" sldId="280"/>
            <ac:picMk id="25" creationId="{939792D4-3403-1F8E-DA0E-853DD07DDFDD}"/>
          </ac:picMkLst>
        </pc:picChg>
        <pc:picChg chg="mod">
          <ac:chgData name="ZIXIU WU" userId="7b264f19-488c-4651-8d04-578ce9779980" providerId="ADAL" clId="{9E69F777-811C-466E-98E5-F4EE725C63BF}" dt="2022-08-04T11:42:22.947" v="2029" actId="1076"/>
          <ac:picMkLst>
            <pc:docMk/>
            <pc:sldMk cId="2587508325" sldId="280"/>
            <ac:picMk id="29" creationId="{EE97E272-2ED1-BF3F-C3AD-2500A9103EED}"/>
          </ac:picMkLst>
        </pc:picChg>
        <pc:picChg chg="mod">
          <ac:chgData name="ZIXIU WU" userId="7b264f19-488c-4651-8d04-578ce9779980" providerId="ADAL" clId="{9E69F777-811C-466E-98E5-F4EE725C63BF}" dt="2022-08-04T11:42:22.947" v="2029" actId="1076"/>
          <ac:picMkLst>
            <pc:docMk/>
            <pc:sldMk cId="2587508325" sldId="280"/>
            <ac:picMk id="30" creationId="{883B78CC-6CCF-1B68-BB9D-8763A7A010D4}"/>
          </ac:picMkLst>
        </pc:picChg>
        <pc:picChg chg="del">
          <ac:chgData name="ZIXIU WU" userId="7b264f19-488c-4651-8d04-578ce9779980" providerId="ADAL" clId="{9E69F777-811C-466E-98E5-F4EE725C63BF}" dt="2022-08-04T11:42:01.580" v="2016" actId="478"/>
          <ac:picMkLst>
            <pc:docMk/>
            <pc:sldMk cId="2587508325" sldId="280"/>
            <ac:picMk id="33" creationId="{3A1A3BDF-2F83-D475-BE6D-5E891C8D5535}"/>
          </ac:picMkLst>
        </pc:picChg>
        <pc:picChg chg="del">
          <ac:chgData name="ZIXIU WU" userId="7b264f19-488c-4651-8d04-578ce9779980" providerId="ADAL" clId="{9E69F777-811C-466E-98E5-F4EE725C63BF}" dt="2022-08-04T11:42:01.580" v="2016" actId="478"/>
          <ac:picMkLst>
            <pc:docMk/>
            <pc:sldMk cId="2587508325" sldId="280"/>
            <ac:picMk id="34" creationId="{3877193F-B601-1105-7AFC-2F07CFF3B41C}"/>
          </ac:picMkLst>
        </pc:picChg>
        <pc:picChg chg="del">
          <ac:chgData name="ZIXIU WU" userId="7b264f19-488c-4651-8d04-578ce9779980" providerId="ADAL" clId="{9E69F777-811C-466E-98E5-F4EE725C63BF}" dt="2022-08-04T11:42:01.580" v="2016" actId="478"/>
          <ac:picMkLst>
            <pc:docMk/>
            <pc:sldMk cId="2587508325" sldId="280"/>
            <ac:picMk id="38" creationId="{A086DCC3-D9A2-92BA-6C90-8AE38706CFF0}"/>
          </ac:picMkLst>
        </pc:picChg>
        <pc:picChg chg="del">
          <ac:chgData name="ZIXIU WU" userId="7b264f19-488c-4651-8d04-578ce9779980" providerId="ADAL" clId="{9E69F777-811C-466E-98E5-F4EE725C63BF}" dt="2022-08-04T11:42:01.580" v="2016" actId="478"/>
          <ac:picMkLst>
            <pc:docMk/>
            <pc:sldMk cId="2587508325" sldId="280"/>
            <ac:picMk id="39" creationId="{DFE20C52-958F-CD02-9F91-5515B0A7A5A7}"/>
          </ac:picMkLst>
        </pc:picChg>
        <pc:cxnChg chg="add mod">
          <ac:chgData name="ZIXIU WU" userId="7b264f19-488c-4651-8d04-578ce9779980" providerId="ADAL" clId="{9E69F777-811C-466E-98E5-F4EE725C63BF}" dt="2022-08-04T11:46:57.598" v="2038" actId="1076"/>
          <ac:cxnSpMkLst>
            <pc:docMk/>
            <pc:sldMk cId="2587508325" sldId="280"/>
            <ac:cxnSpMk id="5" creationId="{7812D1E2-C4DB-D5C2-D059-D7FF58E9E5C0}"/>
          </ac:cxnSpMkLst>
        </pc:cxnChg>
      </pc:sldChg>
      <pc:sldChg chg="addSp delSp modSp add del mod">
        <pc:chgData name="ZIXIU WU" userId="7b264f19-488c-4651-8d04-578ce9779980" providerId="ADAL" clId="{9E69F777-811C-466E-98E5-F4EE725C63BF}" dt="2022-08-04T14:19:01.470" v="6861" actId="47"/>
        <pc:sldMkLst>
          <pc:docMk/>
          <pc:sldMk cId="2729361229" sldId="281"/>
        </pc:sldMkLst>
        <pc:spChg chg="mod">
          <ac:chgData name="ZIXIU WU" userId="7b264f19-488c-4651-8d04-578ce9779980" providerId="ADAL" clId="{9E69F777-811C-466E-98E5-F4EE725C63BF}" dt="2022-08-04T12:32:41.990" v="2621" actId="20577"/>
          <ac:spMkLst>
            <pc:docMk/>
            <pc:sldMk cId="2729361229" sldId="281"/>
            <ac:spMk id="2" creationId="{108D0889-06D8-FD50-3108-43DD60C8DF0E}"/>
          </ac:spMkLst>
        </pc:spChg>
        <pc:spChg chg="add mod">
          <ac:chgData name="ZIXIU WU" userId="7b264f19-488c-4651-8d04-578ce9779980" providerId="ADAL" clId="{9E69F777-811C-466E-98E5-F4EE725C63BF}" dt="2022-08-04T12:26:47.309" v="2302" actId="14100"/>
          <ac:spMkLst>
            <pc:docMk/>
            <pc:sldMk cId="2729361229" sldId="281"/>
            <ac:spMk id="3" creationId="{85B8673D-1578-8666-84E8-83E14A311A46}"/>
          </ac:spMkLst>
        </pc:spChg>
        <pc:spChg chg="mod">
          <ac:chgData name="ZIXIU WU" userId="7b264f19-488c-4651-8d04-578ce9779980" providerId="ADAL" clId="{9E69F777-811C-466E-98E5-F4EE725C63BF}" dt="2022-08-04T12:25:13.781" v="2261" actId="1038"/>
          <ac:spMkLst>
            <pc:docMk/>
            <pc:sldMk cId="2729361229" sldId="281"/>
            <ac:spMk id="4" creationId="{9DEA2008-B69A-7CEF-C9FD-11269B987085}"/>
          </ac:spMkLst>
        </pc:spChg>
        <pc:spChg chg="add mod">
          <ac:chgData name="ZIXIU WU" userId="7b264f19-488c-4651-8d04-578ce9779980" providerId="ADAL" clId="{9E69F777-811C-466E-98E5-F4EE725C63BF}" dt="2022-08-04T12:25:24.498" v="2263" actId="14100"/>
          <ac:spMkLst>
            <pc:docMk/>
            <pc:sldMk cId="2729361229" sldId="281"/>
            <ac:spMk id="6" creationId="{565AF840-B2DD-CD13-0EF0-101B009D4730}"/>
          </ac:spMkLst>
        </pc:spChg>
        <pc:spChg chg="mod">
          <ac:chgData name="ZIXIU WU" userId="7b264f19-488c-4651-8d04-578ce9779980" providerId="ADAL" clId="{9E69F777-811C-466E-98E5-F4EE725C63BF}" dt="2022-08-04T12:25:16.771" v="2262" actId="1076"/>
          <ac:spMkLst>
            <pc:docMk/>
            <pc:sldMk cId="2729361229" sldId="281"/>
            <ac:spMk id="12" creationId="{2422B1D7-CFB7-5855-B3B1-1557044AEC3E}"/>
          </ac:spMkLst>
        </pc:spChg>
        <pc:spChg chg="mod">
          <ac:chgData name="ZIXIU WU" userId="7b264f19-488c-4651-8d04-578ce9779980" providerId="ADAL" clId="{9E69F777-811C-466E-98E5-F4EE725C63BF}" dt="2022-08-04T12:25:32.220" v="2264" actId="14100"/>
          <ac:spMkLst>
            <pc:docMk/>
            <pc:sldMk cId="2729361229" sldId="281"/>
            <ac:spMk id="24" creationId="{D8740AD7-C711-7726-61DA-2055B84946DC}"/>
          </ac:spMkLst>
        </pc:spChg>
        <pc:spChg chg="add mod">
          <ac:chgData name="ZIXIU WU" userId="7b264f19-488c-4651-8d04-578ce9779980" providerId="ADAL" clId="{9E69F777-811C-466E-98E5-F4EE725C63BF}" dt="2022-08-04T12:26:55.172" v="2304" actId="1076"/>
          <ac:spMkLst>
            <pc:docMk/>
            <pc:sldMk cId="2729361229" sldId="281"/>
            <ac:spMk id="26" creationId="{D7FCB0D9-FA57-0DBB-83AE-125BD739FB1D}"/>
          </ac:spMkLst>
        </pc:spChg>
        <pc:spChg chg="mod">
          <ac:chgData name="ZIXIU WU" userId="7b264f19-488c-4651-8d04-578ce9779980" providerId="ADAL" clId="{9E69F777-811C-466E-98E5-F4EE725C63BF}" dt="2022-08-04T12:25:13.781" v="2261" actId="1038"/>
          <ac:spMkLst>
            <pc:docMk/>
            <pc:sldMk cId="2729361229" sldId="281"/>
            <ac:spMk id="28" creationId="{285089BB-A5B6-CD7D-4B04-98A39062B05C}"/>
          </ac:spMkLst>
        </pc:spChg>
        <pc:picChg chg="mod">
          <ac:chgData name="ZIXIU WU" userId="7b264f19-488c-4651-8d04-578ce9779980" providerId="ADAL" clId="{9E69F777-811C-466E-98E5-F4EE725C63BF}" dt="2022-08-04T12:25:13.781" v="2261" actId="1038"/>
          <ac:picMkLst>
            <pc:docMk/>
            <pc:sldMk cId="2729361229" sldId="281"/>
            <ac:picMk id="9" creationId="{03BB8000-5D61-0964-4C9A-50532CA8029A}"/>
          </ac:picMkLst>
        </pc:picChg>
        <pc:picChg chg="mod">
          <ac:chgData name="ZIXIU WU" userId="7b264f19-488c-4651-8d04-578ce9779980" providerId="ADAL" clId="{9E69F777-811C-466E-98E5-F4EE725C63BF}" dt="2022-08-04T12:25:34.957" v="2265" actId="1076"/>
          <ac:picMkLst>
            <pc:docMk/>
            <pc:sldMk cId="2729361229" sldId="281"/>
            <ac:picMk id="25" creationId="{939792D4-3403-1F8E-DA0E-853DD07DDFDD}"/>
          </ac:picMkLst>
        </pc:picChg>
        <pc:picChg chg="mod">
          <ac:chgData name="ZIXIU WU" userId="7b264f19-488c-4651-8d04-578ce9779980" providerId="ADAL" clId="{9E69F777-811C-466E-98E5-F4EE725C63BF}" dt="2022-08-04T12:25:13.781" v="2261" actId="1038"/>
          <ac:picMkLst>
            <pc:docMk/>
            <pc:sldMk cId="2729361229" sldId="281"/>
            <ac:picMk id="29" creationId="{EE97E272-2ED1-BF3F-C3AD-2500A9103EED}"/>
          </ac:picMkLst>
        </pc:picChg>
        <pc:cxnChg chg="del">
          <ac:chgData name="ZIXIU WU" userId="7b264f19-488c-4651-8d04-578ce9779980" providerId="ADAL" clId="{9E69F777-811C-466E-98E5-F4EE725C63BF}" dt="2022-08-04T11:49:31.119" v="2054" actId="478"/>
          <ac:cxnSpMkLst>
            <pc:docMk/>
            <pc:sldMk cId="2729361229" sldId="281"/>
            <ac:cxnSpMk id="5" creationId="{7812D1E2-C4DB-D5C2-D059-D7FF58E9E5C0}"/>
          </ac:cxnSpMkLst>
        </pc:cxnChg>
        <pc:cxnChg chg="add mod">
          <ac:chgData name="ZIXIU WU" userId="7b264f19-488c-4651-8d04-578ce9779980" providerId="ADAL" clId="{9E69F777-811C-466E-98E5-F4EE725C63BF}" dt="2022-08-04T12:26:47.309" v="2302" actId="14100"/>
          <ac:cxnSpMkLst>
            <pc:docMk/>
            <pc:sldMk cId="2729361229" sldId="281"/>
            <ac:cxnSpMk id="8" creationId="{C0B337D8-F207-0C46-3856-FFB2018F2138}"/>
          </ac:cxnSpMkLst>
        </pc:cxnChg>
        <pc:cxnChg chg="add mod">
          <ac:chgData name="ZIXIU WU" userId="7b264f19-488c-4651-8d04-578ce9779980" providerId="ADAL" clId="{9E69F777-811C-466E-98E5-F4EE725C63BF}" dt="2022-08-04T12:26:47.309" v="2302" actId="14100"/>
          <ac:cxnSpMkLst>
            <pc:docMk/>
            <pc:sldMk cId="2729361229" sldId="281"/>
            <ac:cxnSpMk id="15" creationId="{7B661EF3-5B48-402E-6833-1F139718BAA8}"/>
          </ac:cxnSpMkLst>
        </pc:cxnChg>
        <pc:cxnChg chg="add mod">
          <ac:chgData name="ZIXIU WU" userId="7b264f19-488c-4651-8d04-578ce9779980" providerId="ADAL" clId="{9E69F777-811C-466E-98E5-F4EE725C63BF}" dt="2022-08-04T12:26:55.172" v="2304" actId="1076"/>
          <ac:cxnSpMkLst>
            <pc:docMk/>
            <pc:sldMk cId="2729361229" sldId="281"/>
            <ac:cxnSpMk id="19" creationId="{0FAED10C-EB28-43F2-9217-5DD77469173E}"/>
          </ac:cxnSpMkLst>
        </pc:cxnChg>
      </pc:sldChg>
      <pc:sldChg chg="addSp delSp modSp add del mod">
        <pc:chgData name="ZIXIU WU" userId="7b264f19-488c-4651-8d04-578ce9779980" providerId="ADAL" clId="{9E69F777-811C-466E-98E5-F4EE725C63BF}" dt="2022-08-04T14:19:01.470" v="6861" actId="47"/>
        <pc:sldMkLst>
          <pc:docMk/>
          <pc:sldMk cId="1956262756" sldId="282"/>
        </pc:sldMkLst>
        <pc:spChg chg="mod">
          <ac:chgData name="ZIXIU WU" userId="7b264f19-488c-4651-8d04-578ce9779980" providerId="ADAL" clId="{9E69F777-811C-466E-98E5-F4EE725C63BF}" dt="2022-08-04T12:40:30.976" v="2908" actId="14100"/>
          <ac:spMkLst>
            <pc:docMk/>
            <pc:sldMk cId="1956262756" sldId="282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2:36:33.776" v="2660" actId="1076"/>
          <ac:spMkLst>
            <pc:docMk/>
            <pc:sldMk cId="1956262756" sldId="282"/>
            <ac:spMk id="3" creationId="{85B8673D-1578-8666-84E8-83E14A311A46}"/>
          </ac:spMkLst>
        </pc:spChg>
        <pc:spChg chg="mod">
          <ac:chgData name="ZIXIU WU" userId="7b264f19-488c-4651-8d04-578ce9779980" providerId="ADAL" clId="{9E69F777-811C-466E-98E5-F4EE725C63BF}" dt="2022-08-04T12:35:00.100" v="2649" actId="1076"/>
          <ac:spMkLst>
            <pc:docMk/>
            <pc:sldMk cId="1956262756" sldId="282"/>
            <ac:spMk id="6" creationId="{565AF840-B2DD-CD13-0EF0-101B009D4730}"/>
          </ac:spMkLst>
        </pc:spChg>
        <pc:spChg chg="add mod">
          <ac:chgData name="ZIXIU WU" userId="7b264f19-488c-4651-8d04-578ce9779980" providerId="ADAL" clId="{9E69F777-811C-466E-98E5-F4EE725C63BF}" dt="2022-08-04T13:19:19.984" v="4456" actId="113"/>
          <ac:spMkLst>
            <pc:docMk/>
            <pc:sldMk cId="1956262756" sldId="282"/>
            <ac:spMk id="18" creationId="{1997FC59-EC1C-7A22-ACA2-3F1BBB173D91}"/>
          </ac:spMkLst>
        </pc:spChg>
        <pc:spChg chg="mod">
          <ac:chgData name="ZIXIU WU" userId="7b264f19-488c-4651-8d04-578ce9779980" providerId="ADAL" clId="{9E69F777-811C-466E-98E5-F4EE725C63BF}" dt="2022-08-04T12:35:41.851" v="2654" actId="207"/>
          <ac:spMkLst>
            <pc:docMk/>
            <pc:sldMk cId="1956262756" sldId="282"/>
            <ac:spMk id="24" creationId="{D8740AD7-C711-7726-61DA-2055B84946DC}"/>
          </ac:spMkLst>
        </pc:spChg>
        <pc:spChg chg="del">
          <ac:chgData name="ZIXIU WU" userId="7b264f19-488c-4651-8d04-578ce9779980" providerId="ADAL" clId="{9E69F777-811C-466E-98E5-F4EE725C63BF}" dt="2022-08-04T12:34:40.338" v="2639" actId="478"/>
          <ac:spMkLst>
            <pc:docMk/>
            <pc:sldMk cId="1956262756" sldId="282"/>
            <ac:spMk id="26" creationId="{D7FCB0D9-FA57-0DBB-83AE-125BD739FB1D}"/>
          </ac:spMkLst>
        </pc:spChg>
        <pc:picChg chg="mod">
          <ac:chgData name="ZIXIU WU" userId="7b264f19-488c-4651-8d04-578ce9779980" providerId="ADAL" clId="{9E69F777-811C-466E-98E5-F4EE725C63BF}" dt="2022-08-04T12:35:08.679" v="2650" actId="1076"/>
          <ac:picMkLst>
            <pc:docMk/>
            <pc:sldMk cId="1956262756" sldId="282"/>
            <ac:picMk id="25" creationId="{939792D4-3403-1F8E-DA0E-853DD07DDFDD}"/>
          </ac:picMkLst>
        </pc:picChg>
        <pc:cxnChg chg="del mod">
          <ac:chgData name="ZIXIU WU" userId="7b264f19-488c-4651-8d04-578ce9779980" providerId="ADAL" clId="{9E69F777-811C-466E-98E5-F4EE725C63BF}" dt="2022-08-04T12:35:26.035" v="2652" actId="478"/>
          <ac:cxnSpMkLst>
            <pc:docMk/>
            <pc:sldMk cId="1956262756" sldId="282"/>
            <ac:cxnSpMk id="8" creationId="{C0B337D8-F207-0C46-3856-FFB2018F2138}"/>
          </ac:cxnSpMkLst>
        </pc:cxnChg>
        <pc:cxnChg chg="add mod">
          <ac:chgData name="ZIXIU WU" userId="7b264f19-488c-4651-8d04-578ce9779980" providerId="ADAL" clId="{9E69F777-811C-466E-98E5-F4EE725C63BF}" dt="2022-08-04T12:36:33.776" v="2660" actId="1076"/>
          <ac:cxnSpMkLst>
            <pc:docMk/>
            <pc:sldMk cId="1956262756" sldId="282"/>
            <ac:cxnSpMk id="14" creationId="{72D559A3-168B-9D98-2F12-49A5B47E435E}"/>
          </ac:cxnSpMkLst>
        </pc:cxnChg>
        <pc:cxnChg chg="mod">
          <ac:chgData name="ZIXIU WU" userId="7b264f19-488c-4651-8d04-578ce9779980" providerId="ADAL" clId="{9E69F777-811C-466E-98E5-F4EE725C63BF}" dt="2022-08-04T12:36:33.776" v="2660" actId="1076"/>
          <ac:cxnSpMkLst>
            <pc:docMk/>
            <pc:sldMk cId="1956262756" sldId="282"/>
            <ac:cxnSpMk id="15" creationId="{7B661EF3-5B48-402E-6833-1F139718BAA8}"/>
          </ac:cxnSpMkLst>
        </pc:cxnChg>
        <pc:cxnChg chg="del mod">
          <ac:chgData name="ZIXIU WU" userId="7b264f19-488c-4651-8d04-578ce9779980" providerId="ADAL" clId="{9E69F777-811C-466E-98E5-F4EE725C63BF}" dt="2022-08-04T12:34:37.169" v="2638" actId="478"/>
          <ac:cxnSpMkLst>
            <pc:docMk/>
            <pc:sldMk cId="1956262756" sldId="282"/>
            <ac:cxnSpMk id="19" creationId="{0FAED10C-EB28-43F2-9217-5DD77469173E}"/>
          </ac:cxnSpMkLst>
        </pc:cxnChg>
      </pc:sldChg>
      <pc:sldChg chg="modSp add mod ord">
        <pc:chgData name="ZIXIU WU" userId="7b264f19-488c-4651-8d04-578ce9779980" providerId="ADAL" clId="{9E69F777-811C-466E-98E5-F4EE725C63BF}" dt="2022-08-04T16:23:21.314" v="10464" actId="20577"/>
        <pc:sldMkLst>
          <pc:docMk/>
          <pc:sldMk cId="871332792" sldId="283"/>
        </pc:sldMkLst>
        <pc:spChg chg="mod">
          <ac:chgData name="ZIXIU WU" userId="7b264f19-488c-4651-8d04-578ce9779980" providerId="ADAL" clId="{9E69F777-811C-466E-98E5-F4EE725C63BF}" dt="2022-08-04T12:38:12.290" v="2696" actId="14100"/>
          <ac:spMkLst>
            <pc:docMk/>
            <pc:sldMk cId="871332792" sldId="283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6:23:21.314" v="10464" actId="20577"/>
          <ac:spMkLst>
            <pc:docMk/>
            <pc:sldMk cId="871332792" sldId="283"/>
            <ac:spMk id="3" creationId="{A1DB33DA-3637-D26B-2228-B245A5F7F3DB}"/>
          </ac:spMkLst>
        </pc:spChg>
      </pc:sldChg>
      <pc:sldChg chg="modSp add mod">
        <pc:chgData name="ZIXIU WU" userId="7b264f19-488c-4651-8d04-578ce9779980" providerId="ADAL" clId="{9E69F777-811C-466E-98E5-F4EE725C63BF}" dt="2022-08-04T15:56:18.569" v="10136" actId="115"/>
        <pc:sldMkLst>
          <pc:docMk/>
          <pc:sldMk cId="4139273603" sldId="284"/>
        </pc:sldMkLst>
        <pc:spChg chg="mod">
          <ac:chgData name="ZIXIU WU" userId="7b264f19-488c-4651-8d04-578ce9779980" providerId="ADAL" clId="{9E69F777-811C-466E-98E5-F4EE725C63BF}" dt="2022-08-04T12:45:03.258" v="3144" actId="207"/>
          <ac:spMkLst>
            <pc:docMk/>
            <pc:sldMk cId="4139273603" sldId="284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5:56:18.569" v="10136" actId="115"/>
          <ac:spMkLst>
            <pc:docMk/>
            <pc:sldMk cId="4139273603" sldId="284"/>
            <ac:spMk id="3" creationId="{A1DB33DA-3637-D26B-2228-B245A5F7F3DB}"/>
          </ac:spMkLst>
        </pc:spChg>
        <pc:spChg chg="mod">
          <ac:chgData name="ZIXIU WU" userId="7b264f19-488c-4651-8d04-578ce9779980" providerId="ADAL" clId="{9E69F777-811C-466E-98E5-F4EE725C63BF}" dt="2022-08-04T15:55:36.198" v="10116" actId="20577"/>
          <ac:spMkLst>
            <pc:docMk/>
            <pc:sldMk cId="4139273603" sldId="284"/>
            <ac:spMk id="85" creationId="{CA80C4F7-2510-4E5C-3B64-B38311486A16}"/>
          </ac:spMkLst>
        </pc:spChg>
        <pc:spChg chg="mod">
          <ac:chgData name="ZIXIU WU" userId="7b264f19-488c-4651-8d04-578ce9779980" providerId="ADAL" clId="{9E69F777-811C-466E-98E5-F4EE725C63BF}" dt="2022-08-04T15:55:30.573" v="10109" actId="14100"/>
          <ac:spMkLst>
            <pc:docMk/>
            <pc:sldMk cId="4139273603" sldId="284"/>
            <ac:spMk id="87" creationId="{B1937E23-1374-7053-489F-AE83AD76FE26}"/>
          </ac:spMkLst>
        </pc:spChg>
        <pc:cxnChg chg="mod">
          <ac:chgData name="ZIXIU WU" userId="7b264f19-488c-4651-8d04-578ce9779980" providerId="ADAL" clId="{9E69F777-811C-466E-98E5-F4EE725C63BF}" dt="2022-08-04T15:55:30.573" v="10109" actId="14100"/>
          <ac:cxnSpMkLst>
            <pc:docMk/>
            <pc:sldMk cId="4139273603" sldId="284"/>
            <ac:cxnSpMk id="89" creationId="{F88570CC-DA32-D27D-08B2-CEFE324FCBED}"/>
          </ac:cxnSpMkLst>
        </pc:cxnChg>
        <pc:cxnChg chg="mod">
          <ac:chgData name="ZIXIU WU" userId="7b264f19-488c-4651-8d04-578ce9779980" providerId="ADAL" clId="{9E69F777-811C-466E-98E5-F4EE725C63BF}" dt="2022-08-04T15:55:30.573" v="10109" actId="14100"/>
          <ac:cxnSpMkLst>
            <pc:docMk/>
            <pc:sldMk cId="4139273603" sldId="284"/>
            <ac:cxnSpMk id="90" creationId="{7D8AABAB-1DEA-74E2-7116-8414163AF5CE}"/>
          </ac:cxnSpMkLst>
        </pc:cxnChg>
      </pc:sldChg>
      <pc:sldChg chg="addSp delSp modSp add mod">
        <pc:chgData name="ZIXIU WU" userId="7b264f19-488c-4651-8d04-578ce9779980" providerId="ADAL" clId="{9E69F777-811C-466E-98E5-F4EE725C63BF}" dt="2022-08-04T16:01:56.890" v="10152" actId="113"/>
        <pc:sldMkLst>
          <pc:docMk/>
          <pc:sldMk cId="1609320023" sldId="285"/>
        </pc:sldMkLst>
        <pc:spChg chg="mod">
          <ac:chgData name="ZIXIU WU" userId="7b264f19-488c-4651-8d04-578ce9779980" providerId="ADAL" clId="{9E69F777-811C-466E-98E5-F4EE725C63BF}" dt="2022-08-04T16:00:41.478" v="10148" actId="20577"/>
          <ac:spMkLst>
            <pc:docMk/>
            <pc:sldMk cId="1609320023" sldId="285"/>
            <ac:spMk id="2" creationId="{108D0889-06D8-FD50-3108-43DD60C8DF0E}"/>
          </ac:spMkLst>
        </pc:spChg>
        <pc:spChg chg="del">
          <ac:chgData name="ZIXIU WU" userId="7b264f19-488c-4651-8d04-578ce9779980" providerId="ADAL" clId="{9E69F777-811C-466E-98E5-F4EE725C63BF}" dt="2022-08-04T13:21:30.666" v="4484" actId="478"/>
          <ac:spMkLst>
            <pc:docMk/>
            <pc:sldMk cId="1609320023" sldId="285"/>
            <ac:spMk id="3" creationId="{A1DB33DA-3637-D26B-2228-B245A5F7F3DB}"/>
          </ac:spMkLst>
        </pc:spChg>
        <pc:spChg chg="add mod">
          <ac:chgData name="ZIXIU WU" userId="7b264f19-488c-4651-8d04-578ce9779980" providerId="ADAL" clId="{9E69F777-811C-466E-98E5-F4EE725C63BF}" dt="2022-08-04T16:01:56.890" v="10152" actId="113"/>
          <ac:spMkLst>
            <pc:docMk/>
            <pc:sldMk cId="1609320023" sldId="285"/>
            <ac:spMk id="5" creationId="{BA69F85F-49E2-D275-6436-AE1CB1E6266F}"/>
          </ac:spMkLst>
        </pc:spChg>
        <pc:spChg chg="add mod">
          <ac:chgData name="ZIXIU WU" userId="7b264f19-488c-4651-8d04-578ce9779980" providerId="ADAL" clId="{9E69F777-811C-466E-98E5-F4EE725C63BF}" dt="2022-08-04T13:50:41.761" v="6126" actId="164"/>
          <ac:spMkLst>
            <pc:docMk/>
            <pc:sldMk cId="1609320023" sldId="285"/>
            <ac:spMk id="10" creationId="{9A70743D-FD42-1EC9-12C9-328EC8D817F7}"/>
          </ac:spMkLst>
        </pc:spChg>
        <pc:grpChg chg="add mod">
          <ac:chgData name="ZIXIU WU" userId="7b264f19-488c-4651-8d04-578ce9779980" providerId="ADAL" clId="{9E69F777-811C-466E-98E5-F4EE725C63BF}" dt="2022-08-04T13:50:43.921" v="6127" actId="1076"/>
          <ac:grpSpMkLst>
            <pc:docMk/>
            <pc:sldMk cId="1609320023" sldId="285"/>
            <ac:grpSpMk id="6" creationId="{4A61E7A4-DCAF-0774-6DFB-53565751A24C}"/>
          </ac:grpSpMkLst>
        </pc:grpChg>
        <pc:picChg chg="del">
          <ac:chgData name="ZIXIU WU" userId="7b264f19-488c-4651-8d04-578ce9779980" providerId="ADAL" clId="{9E69F777-811C-466E-98E5-F4EE725C63BF}" dt="2022-08-04T13:16:29.768" v="4426" actId="478"/>
          <ac:picMkLst>
            <pc:docMk/>
            <pc:sldMk cId="1609320023" sldId="285"/>
            <ac:picMk id="9" creationId="{684AB568-BC5F-F79E-27FB-9364DF7F8D9E}"/>
          </ac:picMkLst>
        </pc:picChg>
        <pc:picChg chg="del">
          <ac:chgData name="ZIXIU WU" userId="7b264f19-488c-4651-8d04-578ce9779980" providerId="ADAL" clId="{9E69F777-811C-466E-98E5-F4EE725C63BF}" dt="2022-08-04T13:16:29.768" v="4426" actId="478"/>
          <ac:picMkLst>
            <pc:docMk/>
            <pc:sldMk cId="1609320023" sldId="285"/>
            <ac:picMk id="11" creationId="{A5445D32-D8EB-AFE3-6BCC-97BF65B492CF}"/>
          </ac:picMkLst>
        </pc:picChg>
        <pc:picChg chg="add mod">
          <ac:chgData name="ZIXIU WU" userId="7b264f19-488c-4651-8d04-578ce9779980" providerId="ADAL" clId="{9E69F777-811C-466E-98E5-F4EE725C63BF}" dt="2022-08-04T13:50:41.761" v="6126" actId="164"/>
          <ac:picMkLst>
            <pc:docMk/>
            <pc:sldMk cId="1609320023" sldId="285"/>
            <ac:picMk id="12" creationId="{33D24990-E1DD-285D-371F-5A64C476E1E3}"/>
          </ac:picMkLst>
        </pc:picChg>
        <pc:picChg chg="del mod">
          <ac:chgData name="ZIXIU WU" userId="7b264f19-488c-4651-8d04-578ce9779980" providerId="ADAL" clId="{9E69F777-811C-466E-98E5-F4EE725C63BF}" dt="2022-08-04T13:21:26.534" v="4483" actId="478"/>
          <ac:picMkLst>
            <pc:docMk/>
            <pc:sldMk cId="1609320023" sldId="285"/>
            <ac:picMk id="13" creationId="{42022694-6DED-05F7-6298-858E298615B4}"/>
          </ac:picMkLst>
        </pc:picChg>
        <pc:cxnChg chg="add mod">
          <ac:chgData name="ZIXIU WU" userId="7b264f19-488c-4651-8d04-578ce9779980" providerId="ADAL" clId="{9E69F777-811C-466E-98E5-F4EE725C63BF}" dt="2022-08-04T13:50:41.761" v="6126" actId="164"/>
          <ac:cxnSpMkLst>
            <pc:docMk/>
            <pc:sldMk cId="1609320023" sldId="285"/>
            <ac:cxnSpMk id="14" creationId="{FF29E525-B94E-2A43-09F4-E974E569116A}"/>
          </ac:cxnSpMkLst>
        </pc:cxnChg>
      </pc:sldChg>
      <pc:sldChg chg="addSp delSp modSp add del mod">
        <pc:chgData name="ZIXIU WU" userId="7b264f19-488c-4651-8d04-578ce9779980" providerId="ADAL" clId="{9E69F777-811C-466E-98E5-F4EE725C63BF}" dt="2022-08-04T14:19:01.470" v="6861" actId="47"/>
        <pc:sldMkLst>
          <pc:docMk/>
          <pc:sldMk cId="1368747230" sldId="286"/>
        </pc:sldMkLst>
        <pc:spChg chg="mod">
          <ac:chgData name="ZIXIU WU" userId="7b264f19-488c-4651-8d04-578ce9779980" providerId="ADAL" clId="{9E69F777-811C-466E-98E5-F4EE725C63BF}" dt="2022-08-04T13:19:29.641" v="4469" actId="20577"/>
          <ac:spMkLst>
            <pc:docMk/>
            <pc:sldMk cId="1368747230" sldId="286"/>
            <ac:spMk id="2" creationId="{108D0889-06D8-FD50-3108-43DD60C8DF0E}"/>
          </ac:spMkLst>
        </pc:spChg>
        <pc:spChg chg="del">
          <ac:chgData name="ZIXIU WU" userId="7b264f19-488c-4651-8d04-578ce9779980" providerId="ADAL" clId="{9E69F777-811C-466E-98E5-F4EE725C63BF}" dt="2022-08-04T13:19:33.746" v="4470" actId="478"/>
          <ac:spMkLst>
            <pc:docMk/>
            <pc:sldMk cId="1368747230" sldId="286"/>
            <ac:spMk id="3" creationId="{85B8673D-1578-8666-84E8-83E14A311A46}"/>
          </ac:spMkLst>
        </pc:spChg>
        <pc:spChg chg="del">
          <ac:chgData name="ZIXIU WU" userId="7b264f19-488c-4651-8d04-578ce9779980" providerId="ADAL" clId="{9E69F777-811C-466E-98E5-F4EE725C63BF}" dt="2022-08-04T13:19:33.746" v="4470" actId="478"/>
          <ac:spMkLst>
            <pc:docMk/>
            <pc:sldMk cId="1368747230" sldId="286"/>
            <ac:spMk id="4" creationId="{9DEA2008-B69A-7CEF-C9FD-11269B987085}"/>
          </ac:spMkLst>
        </pc:spChg>
        <pc:spChg chg="del">
          <ac:chgData name="ZIXIU WU" userId="7b264f19-488c-4651-8d04-578ce9779980" providerId="ADAL" clId="{9E69F777-811C-466E-98E5-F4EE725C63BF}" dt="2022-08-04T13:19:33.746" v="4470" actId="478"/>
          <ac:spMkLst>
            <pc:docMk/>
            <pc:sldMk cId="1368747230" sldId="286"/>
            <ac:spMk id="6" creationId="{565AF840-B2DD-CD13-0EF0-101B009D4730}"/>
          </ac:spMkLst>
        </pc:spChg>
        <pc:spChg chg="del">
          <ac:chgData name="ZIXIU WU" userId="7b264f19-488c-4651-8d04-578ce9779980" providerId="ADAL" clId="{9E69F777-811C-466E-98E5-F4EE725C63BF}" dt="2022-08-04T13:19:33.746" v="4470" actId="478"/>
          <ac:spMkLst>
            <pc:docMk/>
            <pc:sldMk cId="1368747230" sldId="286"/>
            <ac:spMk id="12" creationId="{2422B1D7-CFB7-5855-B3B1-1557044AEC3E}"/>
          </ac:spMkLst>
        </pc:spChg>
        <pc:spChg chg="del">
          <ac:chgData name="ZIXIU WU" userId="7b264f19-488c-4651-8d04-578ce9779980" providerId="ADAL" clId="{9E69F777-811C-466E-98E5-F4EE725C63BF}" dt="2022-08-04T13:19:33.746" v="4470" actId="478"/>
          <ac:spMkLst>
            <pc:docMk/>
            <pc:sldMk cId="1368747230" sldId="286"/>
            <ac:spMk id="13" creationId="{225EB1F6-F9B1-AC00-6065-75D4753DE066}"/>
          </ac:spMkLst>
        </pc:spChg>
        <pc:spChg chg="mod">
          <ac:chgData name="ZIXIU WU" userId="7b264f19-488c-4651-8d04-578ce9779980" providerId="ADAL" clId="{9E69F777-811C-466E-98E5-F4EE725C63BF}" dt="2022-08-04T13:20:58.704" v="4478" actId="1076"/>
          <ac:spMkLst>
            <pc:docMk/>
            <pc:sldMk cId="1368747230" sldId="286"/>
            <ac:spMk id="18" creationId="{1997FC59-EC1C-7A22-ACA2-3F1BBB173D91}"/>
          </ac:spMkLst>
        </pc:spChg>
        <pc:spChg chg="del">
          <ac:chgData name="ZIXIU WU" userId="7b264f19-488c-4651-8d04-578ce9779980" providerId="ADAL" clId="{9E69F777-811C-466E-98E5-F4EE725C63BF}" dt="2022-08-04T13:19:33.746" v="4470" actId="478"/>
          <ac:spMkLst>
            <pc:docMk/>
            <pc:sldMk cId="1368747230" sldId="286"/>
            <ac:spMk id="24" creationId="{D8740AD7-C711-7726-61DA-2055B84946DC}"/>
          </ac:spMkLst>
        </pc:spChg>
        <pc:spChg chg="del">
          <ac:chgData name="ZIXIU WU" userId="7b264f19-488c-4651-8d04-578ce9779980" providerId="ADAL" clId="{9E69F777-811C-466E-98E5-F4EE725C63BF}" dt="2022-08-04T13:19:33.746" v="4470" actId="478"/>
          <ac:spMkLst>
            <pc:docMk/>
            <pc:sldMk cId="1368747230" sldId="286"/>
            <ac:spMk id="28" creationId="{285089BB-A5B6-CD7D-4B04-98A39062B05C}"/>
          </ac:spMkLst>
        </pc:spChg>
        <pc:spChg chg="del">
          <ac:chgData name="ZIXIU WU" userId="7b264f19-488c-4651-8d04-578ce9779980" providerId="ADAL" clId="{9E69F777-811C-466E-98E5-F4EE725C63BF}" dt="2022-08-04T13:19:33.746" v="4470" actId="478"/>
          <ac:spMkLst>
            <pc:docMk/>
            <pc:sldMk cId="1368747230" sldId="286"/>
            <ac:spMk id="31" creationId="{3CE9523C-F6D3-AB04-ED2E-9763A64F2719}"/>
          </ac:spMkLst>
        </pc:spChg>
        <pc:picChg chg="del">
          <ac:chgData name="ZIXIU WU" userId="7b264f19-488c-4651-8d04-578ce9779980" providerId="ADAL" clId="{9E69F777-811C-466E-98E5-F4EE725C63BF}" dt="2022-08-04T13:19:33.746" v="4470" actId="478"/>
          <ac:picMkLst>
            <pc:docMk/>
            <pc:sldMk cId="1368747230" sldId="286"/>
            <ac:picMk id="9" creationId="{03BB8000-5D61-0964-4C9A-50532CA8029A}"/>
          </ac:picMkLst>
        </pc:picChg>
        <pc:picChg chg="del">
          <ac:chgData name="ZIXIU WU" userId="7b264f19-488c-4651-8d04-578ce9779980" providerId="ADAL" clId="{9E69F777-811C-466E-98E5-F4EE725C63BF}" dt="2022-08-04T13:19:33.746" v="4470" actId="478"/>
          <ac:picMkLst>
            <pc:docMk/>
            <pc:sldMk cId="1368747230" sldId="286"/>
            <ac:picMk id="11" creationId="{AC0E360E-E451-1416-605C-82BC1F2CAC02}"/>
          </ac:picMkLst>
        </pc:picChg>
        <pc:picChg chg="add mod">
          <ac:chgData name="ZIXIU WU" userId="7b264f19-488c-4651-8d04-578ce9779980" providerId="ADAL" clId="{9E69F777-811C-466E-98E5-F4EE725C63BF}" dt="2022-08-04T13:21:17.237" v="4482" actId="1076"/>
          <ac:picMkLst>
            <pc:docMk/>
            <pc:sldMk cId="1368747230" sldId="286"/>
            <ac:picMk id="19" creationId="{6024E10A-B58B-7BAA-1E3C-6708B66BA2B9}"/>
          </ac:picMkLst>
        </pc:picChg>
        <pc:picChg chg="del">
          <ac:chgData name="ZIXIU WU" userId="7b264f19-488c-4651-8d04-578ce9779980" providerId="ADAL" clId="{9E69F777-811C-466E-98E5-F4EE725C63BF}" dt="2022-08-04T13:19:33.746" v="4470" actId="478"/>
          <ac:picMkLst>
            <pc:docMk/>
            <pc:sldMk cId="1368747230" sldId="286"/>
            <ac:picMk id="25" creationId="{939792D4-3403-1F8E-DA0E-853DD07DDFDD}"/>
          </ac:picMkLst>
        </pc:picChg>
        <pc:picChg chg="del">
          <ac:chgData name="ZIXIU WU" userId="7b264f19-488c-4651-8d04-578ce9779980" providerId="ADAL" clId="{9E69F777-811C-466E-98E5-F4EE725C63BF}" dt="2022-08-04T13:19:33.746" v="4470" actId="478"/>
          <ac:picMkLst>
            <pc:docMk/>
            <pc:sldMk cId="1368747230" sldId="286"/>
            <ac:picMk id="29" creationId="{EE97E272-2ED1-BF3F-C3AD-2500A9103EED}"/>
          </ac:picMkLst>
        </pc:picChg>
        <pc:picChg chg="del">
          <ac:chgData name="ZIXIU WU" userId="7b264f19-488c-4651-8d04-578ce9779980" providerId="ADAL" clId="{9E69F777-811C-466E-98E5-F4EE725C63BF}" dt="2022-08-04T13:19:33.746" v="4470" actId="478"/>
          <ac:picMkLst>
            <pc:docMk/>
            <pc:sldMk cId="1368747230" sldId="286"/>
            <ac:picMk id="30" creationId="{883B78CC-6CCF-1B68-BB9D-8763A7A010D4}"/>
          </ac:picMkLst>
        </pc:picChg>
        <pc:cxnChg chg="add mod">
          <ac:chgData name="ZIXIU WU" userId="7b264f19-488c-4651-8d04-578ce9779980" providerId="ADAL" clId="{9E69F777-811C-466E-98E5-F4EE725C63BF}" dt="2022-08-04T13:21:17.237" v="4482" actId="1076"/>
          <ac:cxnSpMkLst>
            <pc:docMk/>
            <pc:sldMk cId="1368747230" sldId="286"/>
            <ac:cxnSpMk id="7" creationId="{BB37EB18-4AF8-3049-52D1-CFEBD0E618D0}"/>
          </ac:cxnSpMkLst>
        </pc:cxnChg>
        <pc:cxnChg chg="del mod">
          <ac:chgData name="ZIXIU WU" userId="7b264f19-488c-4651-8d04-578ce9779980" providerId="ADAL" clId="{9E69F777-811C-466E-98E5-F4EE725C63BF}" dt="2022-08-04T13:19:33.746" v="4470" actId="478"/>
          <ac:cxnSpMkLst>
            <pc:docMk/>
            <pc:sldMk cId="1368747230" sldId="286"/>
            <ac:cxnSpMk id="14" creationId="{72D559A3-168B-9D98-2F12-49A5B47E435E}"/>
          </ac:cxnSpMkLst>
        </pc:cxnChg>
        <pc:cxnChg chg="del mod">
          <ac:chgData name="ZIXIU WU" userId="7b264f19-488c-4651-8d04-578ce9779980" providerId="ADAL" clId="{9E69F777-811C-466E-98E5-F4EE725C63BF}" dt="2022-08-04T13:19:33.746" v="4470" actId="478"/>
          <ac:cxnSpMkLst>
            <pc:docMk/>
            <pc:sldMk cId="1368747230" sldId="286"/>
            <ac:cxnSpMk id="15" creationId="{7B661EF3-5B48-402E-6833-1F139718BAA8}"/>
          </ac:cxnSpMkLst>
        </pc:cxnChg>
      </pc:sldChg>
      <pc:sldChg chg="new del">
        <pc:chgData name="ZIXIU WU" userId="7b264f19-488c-4651-8d04-578ce9779980" providerId="ADAL" clId="{9E69F777-811C-466E-98E5-F4EE725C63BF}" dt="2022-08-04T13:30:22.717" v="5172" actId="680"/>
        <pc:sldMkLst>
          <pc:docMk/>
          <pc:sldMk cId="381714595" sldId="287"/>
        </pc:sldMkLst>
      </pc:sldChg>
      <pc:sldChg chg="addSp delSp modSp add mod">
        <pc:chgData name="ZIXIU WU" userId="7b264f19-488c-4651-8d04-578ce9779980" providerId="ADAL" clId="{9E69F777-811C-466E-98E5-F4EE725C63BF}" dt="2022-08-04T14:16:28.702" v="6798" actId="20577"/>
        <pc:sldMkLst>
          <pc:docMk/>
          <pc:sldMk cId="3007712020" sldId="287"/>
        </pc:sldMkLst>
        <pc:spChg chg="mod">
          <ac:chgData name="ZIXIU WU" userId="7b264f19-488c-4651-8d04-578ce9779980" providerId="ADAL" clId="{9E69F777-811C-466E-98E5-F4EE725C63BF}" dt="2022-08-04T13:49:15.010" v="6066" actId="14100"/>
          <ac:spMkLst>
            <pc:docMk/>
            <pc:sldMk cId="3007712020" sldId="287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3:49:01.912" v="6065" actId="115"/>
          <ac:spMkLst>
            <pc:docMk/>
            <pc:sldMk cId="3007712020" sldId="287"/>
            <ac:spMk id="3" creationId="{A1DB33DA-3637-D26B-2228-B245A5F7F3DB}"/>
          </ac:spMkLst>
        </pc:spChg>
        <pc:spChg chg="add del mod">
          <ac:chgData name="ZIXIU WU" userId="7b264f19-488c-4651-8d04-578ce9779980" providerId="ADAL" clId="{9E69F777-811C-466E-98E5-F4EE725C63BF}" dt="2022-08-04T13:38:53.055" v="5400"/>
          <ac:spMkLst>
            <pc:docMk/>
            <pc:sldMk cId="3007712020" sldId="287"/>
            <ac:spMk id="4" creationId="{AC2B28B0-B445-879B-C970-DABD6DF6643D}"/>
          </ac:spMkLst>
        </pc:spChg>
        <pc:spChg chg="add mod">
          <ac:chgData name="ZIXIU WU" userId="7b264f19-488c-4651-8d04-578ce9779980" providerId="ADAL" clId="{9E69F777-811C-466E-98E5-F4EE725C63BF}" dt="2022-08-04T14:16:28.702" v="6798" actId="20577"/>
          <ac:spMkLst>
            <pc:docMk/>
            <pc:sldMk cId="3007712020" sldId="287"/>
            <ac:spMk id="7" creationId="{F6C01585-8AB9-AE45-27C5-F989EF58BACA}"/>
          </ac:spMkLst>
        </pc:spChg>
        <pc:spChg chg="add del">
          <ac:chgData name="ZIXIU WU" userId="7b264f19-488c-4651-8d04-578ce9779980" providerId="ADAL" clId="{9E69F777-811C-466E-98E5-F4EE725C63BF}" dt="2022-08-04T13:49:35.162" v="6068" actId="22"/>
          <ac:spMkLst>
            <pc:docMk/>
            <pc:sldMk cId="3007712020" sldId="287"/>
            <ac:spMk id="14" creationId="{D7363814-917D-D408-8220-473C098C7830}"/>
          </ac:spMkLst>
        </pc:spChg>
        <pc:picChg chg="add del mod">
          <ac:chgData name="ZIXIU WU" userId="7b264f19-488c-4651-8d04-578ce9779980" providerId="ADAL" clId="{9E69F777-811C-466E-98E5-F4EE725C63BF}" dt="2022-08-04T13:38:53.055" v="5400"/>
          <ac:picMkLst>
            <pc:docMk/>
            <pc:sldMk cId="3007712020" sldId="287"/>
            <ac:picMk id="5" creationId="{FA3B287F-6DF3-31FD-3840-AC756D0482B1}"/>
          </ac:picMkLst>
        </pc:picChg>
        <pc:picChg chg="add mod">
          <ac:chgData name="ZIXIU WU" userId="7b264f19-488c-4651-8d04-578ce9779980" providerId="ADAL" clId="{9E69F777-811C-466E-98E5-F4EE725C63BF}" dt="2022-08-04T13:47:38.306" v="5965" actId="1076"/>
          <ac:picMkLst>
            <pc:docMk/>
            <pc:sldMk cId="3007712020" sldId="287"/>
            <ac:picMk id="8" creationId="{E75B6050-1680-772F-FF37-0F7FB7B46B11}"/>
          </ac:picMkLst>
        </pc:picChg>
        <pc:cxnChg chg="add del mod">
          <ac:chgData name="ZIXIU WU" userId="7b264f19-488c-4651-8d04-578ce9779980" providerId="ADAL" clId="{9E69F777-811C-466E-98E5-F4EE725C63BF}" dt="2022-08-04T13:38:53.055" v="5400"/>
          <ac:cxnSpMkLst>
            <pc:docMk/>
            <pc:sldMk cId="3007712020" sldId="287"/>
            <ac:cxnSpMk id="6" creationId="{D4FA0E15-9776-DADA-7194-EB07926E2E47}"/>
          </ac:cxnSpMkLst>
        </pc:cxnChg>
        <pc:cxnChg chg="add mod">
          <ac:chgData name="ZIXIU WU" userId="7b264f19-488c-4651-8d04-578ce9779980" providerId="ADAL" clId="{9E69F777-811C-466E-98E5-F4EE725C63BF}" dt="2022-08-04T13:47:43.298" v="5967" actId="1076"/>
          <ac:cxnSpMkLst>
            <pc:docMk/>
            <pc:sldMk cId="3007712020" sldId="287"/>
            <ac:cxnSpMk id="9" creationId="{B1FF0D32-83A3-BD06-DB31-C425BE1E576B}"/>
          </ac:cxnSpMkLst>
        </pc:cxnChg>
      </pc:sldChg>
      <pc:sldChg chg="modSp add del mod">
        <pc:chgData name="ZIXIU WU" userId="7b264f19-488c-4651-8d04-578ce9779980" providerId="ADAL" clId="{9E69F777-811C-466E-98E5-F4EE725C63BF}" dt="2022-08-04T14:19:01.470" v="6861" actId="47"/>
        <pc:sldMkLst>
          <pc:docMk/>
          <pc:sldMk cId="2666483667" sldId="288"/>
        </pc:sldMkLst>
        <pc:spChg chg="mod">
          <ac:chgData name="ZIXIU WU" userId="7b264f19-488c-4651-8d04-578ce9779980" providerId="ADAL" clId="{9E69F777-811C-466E-98E5-F4EE725C63BF}" dt="2022-08-04T13:35:33.717" v="5330" actId="20577"/>
          <ac:spMkLst>
            <pc:docMk/>
            <pc:sldMk cId="2666483667" sldId="288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3:38:28.150" v="5394" actId="1076"/>
          <ac:spMkLst>
            <pc:docMk/>
            <pc:sldMk cId="2666483667" sldId="288"/>
            <ac:spMk id="18" creationId="{1997FC59-EC1C-7A22-ACA2-3F1BBB173D91}"/>
          </ac:spMkLst>
        </pc:spChg>
        <pc:cxnChg chg="mod">
          <ac:chgData name="ZIXIU WU" userId="7b264f19-488c-4651-8d04-578ce9779980" providerId="ADAL" clId="{9E69F777-811C-466E-98E5-F4EE725C63BF}" dt="2022-08-04T13:38:28.150" v="5394" actId="1076"/>
          <ac:cxnSpMkLst>
            <pc:docMk/>
            <pc:sldMk cId="2666483667" sldId="288"/>
            <ac:cxnSpMk id="7" creationId="{BB37EB18-4AF8-3049-52D1-CFEBD0E618D0}"/>
          </ac:cxnSpMkLst>
        </pc:cxnChg>
      </pc:sldChg>
      <pc:sldChg chg="modSp add mod">
        <pc:chgData name="ZIXIU WU" userId="7b264f19-488c-4651-8d04-578ce9779980" providerId="ADAL" clId="{9E69F777-811C-466E-98E5-F4EE725C63BF}" dt="2022-08-04T18:47:22.690" v="10520" actId="20577"/>
        <pc:sldMkLst>
          <pc:docMk/>
          <pc:sldMk cId="554816128" sldId="289"/>
        </pc:sldMkLst>
        <pc:spChg chg="mod">
          <ac:chgData name="ZIXIU WU" userId="7b264f19-488c-4651-8d04-578ce9779980" providerId="ADAL" clId="{9E69F777-811C-466E-98E5-F4EE725C63BF}" dt="2022-08-04T13:49:39.520" v="6071" actId="20577"/>
          <ac:spMkLst>
            <pc:docMk/>
            <pc:sldMk cId="554816128" sldId="289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8:47:22.690" v="10520" actId="20577"/>
          <ac:spMkLst>
            <pc:docMk/>
            <pc:sldMk cId="554816128" sldId="289"/>
            <ac:spMk id="3" creationId="{A1DB33DA-3637-D26B-2228-B245A5F7F3DB}"/>
          </ac:spMkLst>
        </pc:spChg>
        <pc:spChg chg="mod">
          <ac:chgData name="ZIXIU WU" userId="7b264f19-488c-4651-8d04-578ce9779980" providerId="ADAL" clId="{9E69F777-811C-466E-98E5-F4EE725C63BF}" dt="2022-08-04T14:16:24.437" v="6793" actId="14100"/>
          <ac:spMkLst>
            <pc:docMk/>
            <pc:sldMk cId="554816128" sldId="289"/>
            <ac:spMk id="7" creationId="{F6C01585-8AB9-AE45-27C5-F989EF58BACA}"/>
          </ac:spMkLst>
        </pc:spChg>
        <pc:picChg chg="mod">
          <ac:chgData name="ZIXIU WU" userId="7b264f19-488c-4651-8d04-578ce9779980" providerId="ADAL" clId="{9E69F777-811C-466E-98E5-F4EE725C63BF}" dt="2022-08-04T14:16:03.597" v="6781" actId="1076"/>
          <ac:picMkLst>
            <pc:docMk/>
            <pc:sldMk cId="554816128" sldId="289"/>
            <ac:picMk id="8" creationId="{E75B6050-1680-772F-FF37-0F7FB7B46B11}"/>
          </ac:picMkLst>
        </pc:picChg>
        <pc:cxnChg chg="mod">
          <ac:chgData name="ZIXIU WU" userId="7b264f19-488c-4651-8d04-578ce9779980" providerId="ADAL" clId="{9E69F777-811C-466E-98E5-F4EE725C63BF}" dt="2022-08-04T14:16:24.437" v="6793" actId="14100"/>
          <ac:cxnSpMkLst>
            <pc:docMk/>
            <pc:sldMk cId="554816128" sldId="289"/>
            <ac:cxnSpMk id="9" creationId="{B1FF0D32-83A3-BD06-DB31-C425BE1E576B}"/>
          </ac:cxnSpMkLst>
        </pc:cxnChg>
      </pc:sldChg>
      <pc:sldChg chg="add del">
        <pc:chgData name="ZIXIU WU" userId="7b264f19-488c-4651-8d04-578ce9779980" providerId="ADAL" clId="{9E69F777-811C-466E-98E5-F4EE725C63BF}" dt="2022-08-04T14:42:31.213" v="7764"/>
        <pc:sldMkLst>
          <pc:docMk/>
          <pc:sldMk cId="113586101" sldId="290"/>
        </pc:sldMkLst>
      </pc:sldChg>
      <pc:sldChg chg="addSp delSp modSp add mod">
        <pc:chgData name="ZIXIU WU" userId="7b264f19-488c-4651-8d04-578ce9779980" providerId="ADAL" clId="{9E69F777-811C-466E-98E5-F4EE725C63BF}" dt="2022-08-04T16:10:00.963" v="10224" actId="20577"/>
        <pc:sldMkLst>
          <pc:docMk/>
          <pc:sldMk cId="1963091302" sldId="290"/>
        </pc:sldMkLst>
        <pc:spChg chg="mod">
          <ac:chgData name="ZIXIU WU" userId="7b264f19-488c-4651-8d04-578ce9779980" providerId="ADAL" clId="{9E69F777-811C-466E-98E5-F4EE725C63BF}" dt="2022-08-04T14:46:14.652" v="7841" actId="14100"/>
          <ac:spMkLst>
            <pc:docMk/>
            <pc:sldMk cId="1963091302" sldId="290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6:10:00.963" v="10224" actId="20577"/>
          <ac:spMkLst>
            <pc:docMk/>
            <pc:sldMk cId="1963091302" sldId="290"/>
            <ac:spMk id="3" creationId="{A1DB33DA-3637-D26B-2228-B245A5F7F3DB}"/>
          </ac:spMkLst>
        </pc:spChg>
        <pc:spChg chg="del">
          <ac:chgData name="ZIXIU WU" userId="7b264f19-488c-4651-8d04-578ce9779980" providerId="ADAL" clId="{9E69F777-811C-466E-98E5-F4EE725C63BF}" dt="2022-08-04T14:43:06.119" v="7781" actId="478"/>
          <ac:spMkLst>
            <pc:docMk/>
            <pc:sldMk cId="1963091302" sldId="290"/>
            <ac:spMk id="11" creationId="{A4B8BC8B-C946-9D90-48F1-401BCB8A0F80}"/>
          </ac:spMkLst>
        </pc:spChg>
        <pc:spChg chg="del">
          <ac:chgData name="ZIXIU WU" userId="7b264f19-488c-4651-8d04-578ce9779980" providerId="ADAL" clId="{9E69F777-811C-466E-98E5-F4EE725C63BF}" dt="2022-08-04T14:43:07.414" v="7782" actId="478"/>
          <ac:spMkLst>
            <pc:docMk/>
            <pc:sldMk cId="1963091302" sldId="290"/>
            <ac:spMk id="12" creationId="{1581E692-B274-67F1-CD8F-6D8361F8E44E}"/>
          </ac:spMkLst>
        </pc:spChg>
        <pc:spChg chg="del mod">
          <ac:chgData name="ZIXIU WU" userId="7b264f19-488c-4651-8d04-578ce9779980" providerId="ADAL" clId="{9E69F777-811C-466E-98E5-F4EE725C63BF}" dt="2022-08-04T14:51:41.155" v="8198" actId="478"/>
          <ac:spMkLst>
            <pc:docMk/>
            <pc:sldMk cId="1963091302" sldId="290"/>
            <ac:spMk id="13" creationId="{5ED9E447-D89A-9746-24F8-43B37BC0921D}"/>
          </ac:spMkLst>
        </pc:spChg>
        <pc:spChg chg="del">
          <ac:chgData name="ZIXIU WU" userId="7b264f19-488c-4651-8d04-578ce9779980" providerId="ADAL" clId="{9E69F777-811C-466E-98E5-F4EE725C63BF}" dt="2022-08-04T14:43:08.215" v="7783" actId="478"/>
          <ac:spMkLst>
            <pc:docMk/>
            <pc:sldMk cId="1963091302" sldId="290"/>
            <ac:spMk id="14" creationId="{9F4F189C-D297-BA26-7601-DAB59F2EBD9A}"/>
          </ac:spMkLst>
        </pc:spChg>
        <pc:picChg chg="add mod">
          <ac:chgData name="ZIXIU WU" userId="7b264f19-488c-4651-8d04-578ce9779980" providerId="ADAL" clId="{9E69F777-811C-466E-98E5-F4EE725C63BF}" dt="2022-08-04T14:51:36.148" v="8197" actId="1076"/>
          <ac:picMkLst>
            <pc:docMk/>
            <pc:sldMk cId="1963091302" sldId="290"/>
            <ac:picMk id="5" creationId="{FBB1C5DE-A87D-28A9-9A4C-FA0051A40F45}"/>
          </ac:picMkLst>
        </pc:picChg>
        <pc:picChg chg="del">
          <ac:chgData name="ZIXIU WU" userId="7b264f19-488c-4651-8d04-578ce9779980" providerId="ADAL" clId="{9E69F777-811C-466E-98E5-F4EE725C63BF}" dt="2022-08-04T14:43:02.677" v="7779" actId="478"/>
          <ac:picMkLst>
            <pc:docMk/>
            <pc:sldMk cId="1963091302" sldId="290"/>
            <ac:picMk id="8" creationId="{B89AC3D5-DBD1-C2B3-E2D8-ECBA7816C70B}"/>
          </ac:picMkLst>
        </pc:picChg>
        <pc:picChg chg="del">
          <ac:chgData name="ZIXIU WU" userId="7b264f19-488c-4651-8d04-578ce9779980" providerId="ADAL" clId="{9E69F777-811C-466E-98E5-F4EE725C63BF}" dt="2022-08-04T14:43:03.655" v="7780" actId="478"/>
          <ac:picMkLst>
            <pc:docMk/>
            <pc:sldMk cId="1963091302" sldId="290"/>
            <ac:picMk id="10" creationId="{E9049A40-E4F8-DAB1-9B39-E26480AEFDDF}"/>
          </ac:picMkLst>
        </pc:picChg>
      </pc:sldChg>
      <pc:sldChg chg="addSp delSp modSp add mod">
        <pc:chgData name="ZIXIU WU" userId="7b264f19-488c-4651-8d04-578ce9779980" providerId="ADAL" clId="{9E69F777-811C-466E-98E5-F4EE725C63BF}" dt="2022-08-04T15:17:07.662" v="8935" actId="20577"/>
        <pc:sldMkLst>
          <pc:docMk/>
          <pc:sldMk cId="851733803" sldId="291"/>
        </pc:sldMkLst>
        <pc:spChg chg="mod">
          <ac:chgData name="ZIXIU WU" userId="7b264f19-488c-4651-8d04-578ce9779980" providerId="ADAL" clId="{9E69F777-811C-466E-98E5-F4EE725C63BF}" dt="2022-08-04T15:07:24.223" v="8407" actId="1076"/>
          <ac:spMkLst>
            <pc:docMk/>
            <pc:sldMk cId="851733803" sldId="291"/>
            <ac:spMk id="2" creationId="{108D0889-06D8-FD50-3108-43DD60C8DF0E}"/>
          </ac:spMkLst>
        </pc:spChg>
        <pc:spChg chg="mod">
          <ac:chgData name="ZIXIU WU" userId="7b264f19-488c-4651-8d04-578ce9779980" providerId="ADAL" clId="{9E69F777-811C-466E-98E5-F4EE725C63BF}" dt="2022-08-04T15:17:07.662" v="8935" actId="20577"/>
          <ac:spMkLst>
            <pc:docMk/>
            <pc:sldMk cId="851733803" sldId="291"/>
            <ac:spMk id="3" creationId="{A1DB33DA-3637-D26B-2228-B245A5F7F3DB}"/>
          </ac:spMkLst>
        </pc:spChg>
        <pc:picChg chg="del">
          <ac:chgData name="ZIXIU WU" userId="7b264f19-488c-4651-8d04-578ce9779980" providerId="ADAL" clId="{9E69F777-811C-466E-98E5-F4EE725C63BF}" dt="2022-08-04T15:05:16.885" v="8401" actId="478"/>
          <ac:picMkLst>
            <pc:docMk/>
            <pc:sldMk cId="851733803" sldId="291"/>
            <ac:picMk id="5" creationId="{FBB1C5DE-A87D-28A9-9A4C-FA0051A40F45}"/>
          </ac:picMkLst>
        </pc:picChg>
        <pc:picChg chg="add mod">
          <ac:chgData name="ZIXIU WU" userId="7b264f19-488c-4651-8d04-578ce9779980" providerId="ADAL" clId="{9E69F777-811C-466E-98E5-F4EE725C63BF}" dt="2022-08-04T15:05:39.187" v="8406" actId="1076"/>
          <ac:picMkLst>
            <pc:docMk/>
            <pc:sldMk cId="851733803" sldId="291"/>
            <ac:picMk id="6" creationId="{A461C166-5574-F797-FFDD-337F7B3F141F}"/>
          </ac:picMkLst>
        </pc:picChg>
      </pc:sldChg>
    </pc:docChg>
  </pc:docChgLst>
  <pc:docChgLst>
    <pc:chgData name="ZIXIU WU" userId="7b264f19-488c-4651-8d04-578ce9779980" providerId="ADAL" clId="{F0B14FC7-6FFB-4485-9734-B607C1FF9136}"/>
    <pc:docChg chg="modSld">
      <pc:chgData name="ZIXIU WU" userId="7b264f19-488c-4651-8d04-578ce9779980" providerId="ADAL" clId="{F0B14FC7-6FFB-4485-9734-B607C1FF9136}" dt="2023-02-04T18:07:43.807" v="3" actId="20577"/>
      <pc:docMkLst>
        <pc:docMk/>
      </pc:docMkLst>
      <pc:sldChg chg="modSp mod">
        <pc:chgData name="ZIXIU WU" userId="7b264f19-488c-4651-8d04-578ce9779980" providerId="ADAL" clId="{F0B14FC7-6FFB-4485-9734-B607C1FF9136}" dt="2023-02-04T18:07:43.807" v="3" actId="20577"/>
        <pc:sldMkLst>
          <pc:docMk/>
          <pc:sldMk cId="3029909830" sldId="372"/>
        </pc:sldMkLst>
        <pc:spChg chg="mod">
          <ac:chgData name="ZIXIU WU" userId="7b264f19-488c-4651-8d04-578ce9779980" providerId="ADAL" clId="{F0B14FC7-6FFB-4485-9734-B607C1FF9136}" dt="2023-02-04T18:07:43.807" v="3" actId="20577"/>
          <ac:spMkLst>
            <pc:docMk/>
            <pc:sldMk cId="3029909830" sldId="372"/>
            <ac:spMk id="3" creationId="{EA76E332-36D3-013D-FE20-BB3D64A96E7F}"/>
          </ac:spMkLst>
        </pc:spChg>
      </pc:sldChg>
    </pc:docChg>
  </pc:docChgLst>
  <pc:docChgLst>
    <pc:chgData name="ZIXIU WU" userId="7b264f19-488c-4651-8d04-578ce9779980" providerId="ADAL" clId="{3CD1F7BE-AE8D-6443-9006-0856429CAB46}"/>
    <pc:docChg chg="undo redo custSel addSld delSld modSld">
      <pc:chgData name="ZIXIU WU" userId="7b264f19-488c-4651-8d04-578ce9779980" providerId="ADAL" clId="{3CD1F7BE-AE8D-6443-9006-0856429CAB46}" dt="2023-01-28T12:55:23.706" v="3119" actId="20577"/>
      <pc:docMkLst>
        <pc:docMk/>
      </pc:docMkLst>
      <pc:sldChg chg="modSp mod">
        <pc:chgData name="ZIXIU WU" userId="7b264f19-488c-4651-8d04-578ce9779980" providerId="ADAL" clId="{3CD1F7BE-AE8D-6443-9006-0856429CAB46}" dt="2023-01-27T16:31:09.317" v="1" actId="20577"/>
        <pc:sldMkLst>
          <pc:docMk/>
          <pc:sldMk cId="613053666" sldId="256"/>
        </pc:sldMkLst>
        <pc:spChg chg="mod">
          <ac:chgData name="ZIXIU WU" userId="7b264f19-488c-4651-8d04-578ce9779980" providerId="ADAL" clId="{3CD1F7BE-AE8D-6443-9006-0856429CAB46}" dt="2023-01-27T16:31:09.317" v="1" actId="20577"/>
          <ac:spMkLst>
            <pc:docMk/>
            <pc:sldMk cId="613053666" sldId="256"/>
            <ac:spMk id="2" creationId="{A8BFC51C-CAEF-4896-AF57-EDD492C1764C}"/>
          </ac:spMkLst>
        </pc:spChg>
      </pc:sldChg>
      <pc:sldChg chg="addSp delSp modSp add mod">
        <pc:chgData name="ZIXIU WU" userId="7b264f19-488c-4651-8d04-578ce9779980" providerId="ADAL" clId="{3CD1F7BE-AE8D-6443-9006-0856429CAB46}" dt="2023-01-28T09:49:22.890" v="1901" actId="1076"/>
        <pc:sldMkLst>
          <pc:docMk/>
          <pc:sldMk cId="1470680510" sldId="257"/>
        </pc:sldMkLst>
        <pc:spChg chg="mod">
          <ac:chgData name="ZIXIU WU" userId="7b264f19-488c-4651-8d04-578ce9779980" providerId="ADAL" clId="{3CD1F7BE-AE8D-6443-9006-0856429CAB46}" dt="2023-01-28T09:49:20.811" v="1900" actId="1076"/>
          <ac:spMkLst>
            <pc:docMk/>
            <pc:sldMk cId="1470680510" sldId="257"/>
            <ac:spMk id="3" creationId="{550FCB4E-4011-4855-87F4-6E787A96F978}"/>
          </ac:spMkLst>
        </pc:spChg>
        <pc:spChg chg="mod">
          <ac:chgData name="ZIXIU WU" userId="7b264f19-488c-4651-8d04-578ce9779980" providerId="ADAL" clId="{3CD1F7BE-AE8D-6443-9006-0856429CAB46}" dt="2023-01-28T09:49:22.890" v="1901" actId="1076"/>
          <ac:spMkLst>
            <pc:docMk/>
            <pc:sldMk cId="1470680510" sldId="257"/>
            <ac:spMk id="9" creationId="{7A56E8C5-76B7-EB79-FB5A-8175C61DEAA7}"/>
          </ac:spMkLst>
        </pc:spChg>
        <pc:grpChg chg="add mod">
          <ac:chgData name="ZIXIU WU" userId="7b264f19-488c-4651-8d04-578ce9779980" providerId="ADAL" clId="{3CD1F7BE-AE8D-6443-9006-0856429CAB46}" dt="2023-01-28T09:49:22.890" v="1901" actId="1076"/>
          <ac:grpSpMkLst>
            <pc:docMk/>
            <pc:sldMk cId="1470680510" sldId="257"/>
            <ac:grpSpMk id="4" creationId="{65659BE5-AD34-05F7-72E3-A8B929CEAB4B}"/>
          </ac:grpSpMkLst>
        </pc:grpChg>
        <pc:grpChg chg="del">
          <ac:chgData name="ZIXIU WU" userId="7b264f19-488c-4651-8d04-578ce9779980" providerId="ADAL" clId="{3CD1F7BE-AE8D-6443-9006-0856429CAB46}" dt="2023-01-28T09:48:29.607" v="1887" actId="478"/>
          <ac:grpSpMkLst>
            <pc:docMk/>
            <pc:sldMk cId="1470680510" sldId="257"/>
            <ac:grpSpMk id="7" creationId="{F847C8CB-8AB9-4CFD-B767-8E0DC3F9B697}"/>
          </ac:grpSpMkLst>
        </pc:grpChg>
        <pc:picChg chg="mod">
          <ac:chgData name="ZIXIU WU" userId="7b264f19-488c-4651-8d04-578ce9779980" providerId="ADAL" clId="{3CD1F7BE-AE8D-6443-9006-0856429CAB46}" dt="2023-01-28T09:49:22.890" v="1901" actId="1076"/>
          <ac:picMkLst>
            <pc:docMk/>
            <pc:sldMk cId="1470680510" sldId="257"/>
            <ac:picMk id="8" creationId="{4E8F5651-0C54-7DA5-9475-8B26EB7CABFE}"/>
          </ac:picMkLst>
        </pc:picChg>
      </pc:sldChg>
      <pc:sldChg chg="addSp delSp modSp add mod modAnim">
        <pc:chgData name="ZIXIU WU" userId="7b264f19-488c-4651-8d04-578ce9779980" providerId="ADAL" clId="{3CD1F7BE-AE8D-6443-9006-0856429CAB46}" dt="2023-01-28T10:06:21.318" v="2138" actId="20577"/>
        <pc:sldMkLst>
          <pc:docMk/>
          <pc:sldMk cId="1875145901" sldId="259"/>
        </pc:sldMkLst>
        <pc:spChg chg="mod">
          <ac:chgData name="ZIXIU WU" userId="7b264f19-488c-4651-8d04-578ce9779980" providerId="ADAL" clId="{3CD1F7BE-AE8D-6443-9006-0856429CAB46}" dt="2023-01-28T10:03:13.237" v="1995" actId="113"/>
          <ac:spMkLst>
            <pc:docMk/>
            <pc:sldMk cId="1875145901" sldId="259"/>
            <ac:spMk id="2" creationId="{77A56A21-6F14-4185-A552-91F9FA2B8B1B}"/>
          </ac:spMkLst>
        </pc:spChg>
        <pc:spChg chg="mod">
          <ac:chgData name="ZIXIU WU" userId="7b264f19-488c-4651-8d04-578ce9779980" providerId="ADAL" clId="{3CD1F7BE-AE8D-6443-9006-0856429CAB46}" dt="2023-01-28T10:06:21.318" v="2138" actId="20577"/>
          <ac:spMkLst>
            <pc:docMk/>
            <pc:sldMk cId="1875145901" sldId="259"/>
            <ac:spMk id="3" creationId="{550FCB4E-4011-4855-87F4-6E787A96F978}"/>
          </ac:spMkLst>
        </pc:spChg>
        <pc:spChg chg="mod">
          <ac:chgData name="ZIXIU WU" userId="7b264f19-488c-4651-8d04-578ce9779980" providerId="ADAL" clId="{3CD1F7BE-AE8D-6443-9006-0856429CAB46}" dt="2023-01-28T09:55:19.075" v="1953" actId="1076"/>
          <ac:spMkLst>
            <pc:docMk/>
            <pc:sldMk cId="1875145901" sldId="259"/>
            <ac:spMk id="5" creationId="{CA0A7794-AD18-4FCC-BDFB-64255D87F87C}"/>
          </ac:spMkLst>
        </pc:spChg>
        <pc:spChg chg="mod">
          <ac:chgData name="ZIXIU WU" userId="7b264f19-488c-4651-8d04-578ce9779980" providerId="ADAL" clId="{3CD1F7BE-AE8D-6443-9006-0856429CAB46}" dt="2023-01-28T09:55:00.648" v="1948" actId="1076"/>
          <ac:spMkLst>
            <pc:docMk/>
            <pc:sldMk cId="1875145901" sldId="259"/>
            <ac:spMk id="8" creationId="{8499343E-5A1D-3FA9-40E8-36646F059637}"/>
          </ac:spMkLst>
        </pc:spChg>
        <pc:grpChg chg="add mod">
          <ac:chgData name="ZIXIU WU" userId="7b264f19-488c-4651-8d04-578ce9779980" providerId="ADAL" clId="{3CD1F7BE-AE8D-6443-9006-0856429CAB46}" dt="2023-01-28T09:55:00.648" v="1948" actId="1076"/>
          <ac:grpSpMkLst>
            <pc:docMk/>
            <pc:sldMk cId="1875145901" sldId="259"/>
            <ac:grpSpMk id="4" creationId="{76A9027C-7319-56D4-BAB5-EC42B08FC609}"/>
          </ac:grpSpMkLst>
        </pc:grpChg>
        <pc:grpChg chg="mod">
          <ac:chgData name="ZIXIU WU" userId="7b264f19-488c-4651-8d04-578ce9779980" providerId="ADAL" clId="{3CD1F7BE-AE8D-6443-9006-0856429CAB46}" dt="2023-01-28T09:55:19.075" v="1953" actId="1076"/>
          <ac:grpSpMkLst>
            <pc:docMk/>
            <pc:sldMk cId="1875145901" sldId="259"/>
            <ac:grpSpMk id="7" creationId="{8C1317DA-CD3A-4812-B2BC-0E2E13D692A2}"/>
          </ac:grpSpMkLst>
        </pc:grpChg>
        <pc:grpChg chg="del">
          <ac:chgData name="ZIXIU WU" userId="7b264f19-488c-4651-8d04-578ce9779980" providerId="ADAL" clId="{3CD1F7BE-AE8D-6443-9006-0856429CAB46}" dt="2023-01-28T09:54:30.208" v="1939" actId="478"/>
          <ac:grpSpMkLst>
            <pc:docMk/>
            <pc:sldMk cId="1875145901" sldId="259"/>
            <ac:grpSpMk id="12" creationId="{9F9B1107-4BE8-4C53-A0BB-977305F3652B}"/>
          </ac:grpSpMkLst>
        </pc:grpChg>
        <pc:picChg chg="mod">
          <ac:chgData name="ZIXIU WU" userId="7b264f19-488c-4651-8d04-578ce9779980" providerId="ADAL" clId="{3CD1F7BE-AE8D-6443-9006-0856429CAB46}" dt="2023-01-28T09:55:00.648" v="1948" actId="1076"/>
          <ac:picMkLst>
            <pc:docMk/>
            <pc:sldMk cId="1875145901" sldId="259"/>
            <ac:picMk id="6" creationId="{66C14451-4B9E-86D8-AC9A-2D31AF219085}"/>
          </ac:picMkLst>
        </pc:picChg>
        <pc:picChg chg="mod">
          <ac:chgData name="ZIXIU WU" userId="7b264f19-488c-4651-8d04-578ce9779980" providerId="ADAL" clId="{3CD1F7BE-AE8D-6443-9006-0856429CAB46}" dt="2023-01-28T09:55:19.075" v="1953" actId="1076"/>
          <ac:picMkLst>
            <pc:docMk/>
            <pc:sldMk cId="1875145901" sldId="259"/>
            <ac:picMk id="3076" creationId="{D2864793-D46D-4097-92B7-E6185BAC234C}"/>
          </ac:picMkLst>
        </pc:picChg>
      </pc:sldChg>
      <pc:sldChg chg="addSp delSp modSp add mod delAnim modAnim">
        <pc:chgData name="ZIXIU WU" userId="7b264f19-488c-4651-8d04-578ce9779980" providerId="ADAL" clId="{3CD1F7BE-AE8D-6443-9006-0856429CAB46}" dt="2023-01-28T10:25:34.914" v="2178"/>
        <pc:sldMkLst>
          <pc:docMk/>
          <pc:sldMk cId="576790588" sldId="260"/>
        </pc:sldMkLst>
        <pc:spChg chg="mod">
          <ac:chgData name="ZIXIU WU" userId="7b264f19-488c-4651-8d04-578ce9779980" providerId="ADAL" clId="{3CD1F7BE-AE8D-6443-9006-0856429CAB46}" dt="2023-01-28T10:07:48.577" v="2142" actId="113"/>
          <ac:spMkLst>
            <pc:docMk/>
            <pc:sldMk cId="576790588" sldId="260"/>
            <ac:spMk id="2" creationId="{77A56A21-6F14-4185-A552-91F9FA2B8B1B}"/>
          </ac:spMkLst>
        </pc:spChg>
        <pc:picChg chg="add mod">
          <ac:chgData name="ZIXIU WU" userId="7b264f19-488c-4651-8d04-578ce9779980" providerId="ADAL" clId="{3CD1F7BE-AE8D-6443-9006-0856429CAB46}" dt="2023-01-28T10:16:59.373" v="2172" actId="1076"/>
          <ac:picMkLst>
            <pc:docMk/>
            <pc:sldMk cId="576790588" sldId="260"/>
            <ac:picMk id="4" creationId="{5F436214-BA14-7624-249C-A8B1A17B587C}"/>
          </ac:picMkLst>
        </pc:picChg>
        <pc:picChg chg="mod">
          <ac:chgData name="ZIXIU WU" userId="7b264f19-488c-4651-8d04-578ce9779980" providerId="ADAL" clId="{3CD1F7BE-AE8D-6443-9006-0856429CAB46}" dt="2023-01-28T10:16:23.566" v="2167" actId="1076"/>
          <ac:picMkLst>
            <pc:docMk/>
            <pc:sldMk cId="576790588" sldId="260"/>
            <ac:picMk id="19" creationId="{4063914F-A415-43CD-95BA-F4F82D6E4436}"/>
          </ac:picMkLst>
        </pc:picChg>
        <pc:picChg chg="del">
          <ac:chgData name="ZIXIU WU" userId="7b264f19-488c-4651-8d04-578ce9779980" providerId="ADAL" clId="{3CD1F7BE-AE8D-6443-9006-0856429CAB46}" dt="2023-01-28T10:14:49.895" v="2158" actId="478"/>
          <ac:picMkLst>
            <pc:docMk/>
            <pc:sldMk cId="576790588" sldId="260"/>
            <ac:picMk id="21" creationId="{2A9222F4-D3E8-412D-B065-43E892B528B2}"/>
          </ac:picMkLst>
        </pc:picChg>
      </pc:sldChg>
      <pc:sldChg chg="delSp modSp add mod">
        <pc:chgData name="ZIXIU WU" userId="7b264f19-488c-4651-8d04-578ce9779980" providerId="ADAL" clId="{3CD1F7BE-AE8D-6443-9006-0856429CAB46}" dt="2023-01-28T10:26:37.191" v="2206" actId="20577"/>
        <pc:sldMkLst>
          <pc:docMk/>
          <pc:sldMk cId="1163823590" sldId="261"/>
        </pc:sldMkLst>
        <pc:spChg chg="mod">
          <ac:chgData name="ZIXIU WU" userId="7b264f19-488c-4651-8d04-578ce9779980" providerId="ADAL" clId="{3CD1F7BE-AE8D-6443-9006-0856429CAB46}" dt="2023-01-28T10:26:17.554" v="2181" actId="113"/>
          <ac:spMkLst>
            <pc:docMk/>
            <pc:sldMk cId="1163823590" sldId="261"/>
            <ac:spMk id="2" creationId="{77A56A21-6F14-4185-A552-91F9FA2B8B1B}"/>
          </ac:spMkLst>
        </pc:spChg>
        <pc:spChg chg="mod">
          <ac:chgData name="ZIXIU WU" userId="7b264f19-488c-4651-8d04-578ce9779980" providerId="ADAL" clId="{3CD1F7BE-AE8D-6443-9006-0856429CAB46}" dt="2023-01-28T10:26:37.191" v="2206" actId="20577"/>
          <ac:spMkLst>
            <pc:docMk/>
            <pc:sldMk cId="1163823590" sldId="261"/>
            <ac:spMk id="3" creationId="{550FCB4E-4011-4855-87F4-6E787A96F978}"/>
          </ac:spMkLst>
        </pc:spChg>
        <pc:picChg chg="del">
          <ac:chgData name="ZIXIU WU" userId="7b264f19-488c-4651-8d04-578ce9779980" providerId="ADAL" clId="{3CD1F7BE-AE8D-6443-9006-0856429CAB46}" dt="2023-01-28T10:26:19.685" v="2182" actId="478"/>
          <ac:picMkLst>
            <pc:docMk/>
            <pc:sldMk cId="1163823590" sldId="261"/>
            <ac:picMk id="6" creationId="{F71F721C-CAC4-4A0F-81BE-78DFFD74B354}"/>
          </ac:picMkLst>
        </pc:picChg>
      </pc:sldChg>
      <pc:sldChg chg="addSp delSp modSp add mod modAnim">
        <pc:chgData name="ZIXIU WU" userId="7b264f19-488c-4651-8d04-578ce9779980" providerId="ADAL" clId="{3CD1F7BE-AE8D-6443-9006-0856429CAB46}" dt="2023-01-28T12:02:17.685" v="2466" actId="20577"/>
        <pc:sldMkLst>
          <pc:docMk/>
          <pc:sldMk cId="3059270957" sldId="262"/>
        </pc:sldMkLst>
        <pc:spChg chg="mod">
          <ac:chgData name="ZIXIU WU" userId="7b264f19-488c-4651-8d04-578ce9779980" providerId="ADAL" clId="{3CD1F7BE-AE8D-6443-9006-0856429CAB46}" dt="2023-01-28T10:29:14.468" v="2208" actId="113"/>
          <ac:spMkLst>
            <pc:docMk/>
            <pc:sldMk cId="3059270957" sldId="262"/>
            <ac:spMk id="2" creationId="{77A56A21-6F14-4185-A552-91F9FA2B8B1B}"/>
          </ac:spMkLst>
        </pc:spChg>
        <pc:spChg chg="mod">
          <ac:chgData name="ZIXIU WU" userId="7b264f19-488c-4651-8d04-578ce9779980" providerId="ADAL" clId="{3CD1F7BE-AE8D-6443-9006-0856429CAB46}" dt="2023-01-28T11:59:50.638" v="2450" actId="20577"/>
          <ac:spMkLst>
            <pc:docMk/>
            <pc:sldMk cId="3059270957" sldId="262"/>
            <ac:spMk id="3" creationId="{550FCB4E-4011-4855-87F4-6E787A96F978}"/>
          </ac:spMkLst>
        </pc:spChg>
        <pc:grpChg chg="add mod">
          <ac:chgData name="ZIXIU WU" userId="7b264f19-488c-4651-8d04-578ce9779980" providerId="ADAL" clId="{3CD1F7BE-AE8D-6443-9006-0856429CAB46}" dt="2023-01-28T10:57:47.667" v="2249" actId="1076"/>
          <ac:grpSpMkLst>
            <pc:docMk/>
            <pc:sldMk cId="3059270957" sldId="262"/>
            <ac:grpSpMk id="5" creationId="{F2F826EF-1DF3-02A7-A44B-7ADE1C42F4AF}"/>
          </ac:grpSpMkLst>
        </pc:grpChg>
        <pc:picChg chg="add mod modCrop">
          <ac:chgData name="ZIXIU WU" userId="7b264f19-488c-4651-8d04-578ce9779980" providerId="ADAL" clId="{3CD1F7BE-AE8D-6443-9006-0856429CAB46}" dt="2023-01-28T10:57:36.273" v="2246" actId="164"/>
          <ac:picMkLst>
            <pc:docMk/>
            <pc:sldMk cId="3059270957" sldId="262"/>
            <ac:picMk id="4" creationId="{2C65D027-7D4C-8CB6-F8CD-9BCC4DA4CFAA}"/>
          </ac:picMkLst>
        </pc:picChg>
        <pc:picChg chg="mod modCrop">
          <ac:chgData name="ZIXIU WU" userId="7b264f19-488c-4651-8d04-578ce9779980" providerId="ADAL" clId="{3CD1F7BE-AE8D-6443-9006-0856429CAB46}" dt="2023-01-28T10:57:36.273" v="2246" actId="164"/>
          <ac:picMkLst>
            <pc:docMk/>
            <pc:sldMk cId="3059270957" sldId="262"/>
            <ac:picMk id="8" creationId="{748482EF-19D5-444D-8512-4265F3101CE9}"/>
          </ac:picMkLst>
        </pc:picChg>
        <pc:picChg chg="mod">
          <ac:chgData name="ZIXIU WU" userId="7b264f19-488c-4651-8d04-578ce9779980" providerId="ADAL" clId="{3CD1F7BE-AE8D-6443-9006-0856429CAB46}" dt="2023-01-28T10:58:15.076" v="2251" actId="1076"/>
          <ac:picMkLst>
            <pc:docMk/>
            <pc:sldMk cId="3059270957" sldId="262"/>
            <ac:picMk id="10" creationId="{48BAAE15-4066-4672-9337-B92BF965456C}"/>
          </ac:picMkLst>
        </pc:picChg>
        <pc:picChg chg="del">
          <ac:chgData name="ZIXIU WU" userId="7b264f19-488c-4651-8d04-578ce9779980" providerId="ADAL" clId="{3CD1F7BE-AE8D-6443-9006-0856429CAB46}" dt="2023-01-28T10:54:48.027" v="2210" actId="478"/>
          <ac:picMkLst>
            <pc:docMk/>
            <pc:sldMk cId="3059270957" sldId="262"/>
            <ac:picMk id="12" creationId="{6FE1FD7E-C773-4BCB-A020-179C5909BCA6}"/>
          </ac:picMkLst>
        </pc:picChg>
      </pc:sldChg>
      <pc:sldChg chg="modSp add mod modAnim">
        <pc:chgData name="ZIXIU WU" userId="7b264f19-488c-4651-8d04-578ce9779980" providerId="ADAL" clId="{3CD1F7BE-AE8D-6443-9006-0856429CAB46}" dt="2023-01-28T11:56:49.540" v="2377" actId="14100"/>
        <pc:sldMkLst>
          <pc:docMk/>
          <pc:sldMk cId="1431585795" sldId="263"/>
        </pc:sldMkLst>
        <pc:spChg chg="mod">
          <ac:chgData name="ZIXIU WU" userId="7b264f19-488c-4651-8d04-578ce9779980" providerId="ADAL" clId="{3CD1F7BE-AE8D-6443-9006-0856429CAB46}" dt="2023-01-28T11:56:49.540" v="2377" actId="14100"/>
          <ac:spMkLst>
            <pc:docMk/>
            <pc:sldMk cId="1431585795" sldId="263"/>
            <ac:spMk id="2" creationId="{77A56A21-6F14-4185-A552-91F9FA2B8B1B}"/>
          </ac:spMkLst>
        </pc:spChg>
      </pc:sldChg>
      <pc:sldChg chg="addSp delSp modSp add mod">
        <pc:chgData name="ZIXIU WU" userId="7b264f19-488c-4651-8d04-578ce9779980" providerId="ADAL" clId="{3CD1F7BE-AE8D-6443-9006-0856429CAB46}" dt="2023-01-28T12:55:05.805" v="3104" actId="20577"/>
        <pc:sldMkLst>
          <pc:docMk/>
          <pc:sldMk cId="1221291744" sldId="264"/>
        </pc:sldMkLst>
        <pc:spChg chg="mod">
          <ac:chgData name="ZIXIU WU" userId="7b264f19-488c-4651-8d04-578ce9779980" providerId="ADAL" clId="{3CD1F7BE-AE8D-6443-9006-0856429CAB46}" dt="2023-01-28T11:46:52.237" v="2341" actId="20577"/>
          <ac:spMkLst>
            <pc:docMk/>
            <pc:sldMk cId="1221291744" sldId="264"/>
            <ac:spMk id="2" creationId="{77A56A21-6F14-4185-A552-91F9FA2B8B1B}"/>
          </ac:spMkLst>
        </pc:spChg>
        <pc:spChg chg="mod">
          <ac:chgData name="ZIXIU WU" userId="7b264f19-488c-4651-8d04-578ce9779980" providerId="ADAL" clId="{3CD1F7BE-AE8D-6443-9006-0856429CAB46}" dt="2023-01-28T12:55:05.805" v="3104" actId="20577"/>
          <ac:spMkLst>
            <pc:docMk/>
            <pc:sldMk cId="1221291744" sldId="264"/>
            <ac:spMk id="3" creationId="{550FCB4E-4011-4855-87F4-6E787A96F978}"/>
          </ac:spMkLst>
        </pc:spChg>
        <pc:spChg chg="mod">
          <ac:chgData name="ZIXIU WU" userId="7b264f19-488c-4651-8d04-578ce9779980" providerId="ADAL" clId="{3CD1F7BE-AE8D-6443-9006-0856429CAB46}" dt="2023-01-28T12:53:33.624" v="3047" actId="1076"/>
          <ac:spMkLst>
            <pc:docMk/>
            <pc:sldMk cId="1221291744" sldId="264"/>
            <ac:spMk id="9" creationId="{B6C10C84-BE9A-1362-32EF-A7A581ADEB36}"/>
          </ac:spMkLst>
        </pc:spChg>
        <pc:grpChg chg="add mod">
          <ac:chgData name="ZIXIU WU" userId="7b264f19-488c-4651-8d04-578ce9779980" providerId="ADAL" clId="{3CD1F7BE-AE8D-6443-9006-0856429CAB46}" dt="2023-01-28T12:53:33.624" v="3047" actId="1076"/>
          <ac:grpSpMkLst>
            <pc:docMk/>
            <pc:sldMk cId="1221291744" sldId="264"/>
            <ac:grpSpMk id="4" creationId="{3A0574D7-4CB6-BE01-DBEB-E8547C098CF3}"/>
          </ac:grpSpMkLst>
        </pc:grpChg>
        <pc:grpChg chg="del">
          <ac:chgData name="ZIXIU WU" userId="7b264f19-488c-4651-8d04-578ce9779980" providerId="ADAL" clId="{3CD1F7BE-AE8D-6443-9006-0856429CAB46}" dt="2023-01-28T12:52:48.946" v="3033" actId="478"/>
          <ac:grpSpMkLst>
            <pc:docMk/>
            <pc:sldMk cId="1221291744" sldId="264"/>
            <ac:grpSpMk id="6" creationId="{1F517703-A5D3-4FD4-A5CA-9599B81B867A}"/>
          </ac:grpSpMkLst>
        </pc:grpChg>
        <pc:picChg chg="mod">
          <ac:chgData name="ZIXIU WU" userId="7b264f19-488c-4651-8d04-578ce9779980" providerId="ADAL" clId="{3CD1F7BE-AE8D-6443-9006-0856429CAB46}" dt="2023-01-28T12:53:33.624" v="3047" actId="1076"/>
          <ac:picMkLst>
            <pc:docMk/>
            <pc:sldMk cId="1221291744" sldId="264"/>
            <ac:picMk id="5" creationId="{219E0B21-A73D-50A9-3266-FB89DA120AD7}"/>
          </ac:picMkLst>
        </pc:picChg>
      </pc:sldChg>
      <pc:sldChg chg="modSp mod">
        <pc:chgData name="ZIXIU WU" userId="7b264f19-488c-4651-8d04-578ce9779980" providerId="ADAL" clId="{3CD1F7BE-AE8D-6443-9006-0856429CAB46}" dt="2023-01-27T16:48:15.944" v="586" actId="20577"/>
        <pc:sldMkLst>
          <pc:docMk/>
          <pc:sldMk cId="3529166778" sldId="266"/>
        </pc:sldMkLst>
        <pc:spChg chg="mod">
          <ac:chgData name="ZIXIU WU" userId="7b264f19-488c-4651-8d04-578ce9779980" providerId="ADAL" clId="{3CD1F7BE-AE8D-6443-9006-0856429CAB46}" dt="2023-01-27T16:48:15.944" v="586" actId="20577"/>
          <ac:spMkLst>
            <pc:docMk/>
            <pc:sldMk cId="3529166778" sldId="266"/>
            <ac:spMk id="3" creationId="{A1DB33DA-3637-D26B-2228-B245A5F7F3DB}"/>
          </ac:spMkLst>
        </pc:spChg>
      </pc:sldChg>
      <pc:sldChg chg="addSp delSp modSp new mod">
        <pc:chgData name="ZIXIU WU" userId="7b264f19-488c-4651-8d04-578ce9779980" providerId="ADAL" clId="{3CD1F7BE-AE8D-6443-9006-0856429CAB46}" dt="2023-01-28T12:55:23.706" v="3119" actId="20577"/>
        <pc:sldMkLst>
          <pc:docMk/>
          <pc:sldMk cId="1113025627" sldId="293"/>
        </pc:sldMkLst>
        <pc:spChg chg="mod">
          <ac:chgData name="ZIXIU WU" userId="7b264f19-488c-4651-8d04-578ce9779980" providerId="ADAL" clId="{3CD1F7BE-AE8D-6443-9006-0856429CAB46}" dt="2023-01-27T16:46:41.001" v="570" actId="113"/>
          <ac:spMkLst>
            <pc:docMk/>
            <pc:sldMk cId="1113025627" sldId="293"/>
            <ac:spMk id="2" creationId="{9853D30C-F649-AF69-7D5F-D1EEE23C2755}"/>
          </ac:spMkLst>
        </pc:spChg>
        <pc:spChg chg="mod">
          <ac:chgData name="ZIXIU WU" userId="7b264f19-488c-4651-8d04-578ce9779980" providerId="ADAL" clId="{3CD1F7BE-AE8D-6443-9006-0856429CAB46}" dt="2023-01-28T12:55:23.706" v="3119" actId="20577"/>
          <ac:spMkLst>
            <pc:docMk/>
            <pc:sldMk cId="1113025627" sldId="293"/>
            <ac:spMk id="3" creationId="{01E6BDBD-979F-3497-C33C-B5F17C788648}"/>
          </ac:spMkLst>
        </pc:spChg>
        <pc:spChg chg="add del">
          <ac:chgData name="ZIXIU WU" userId="7b264f19-488c-4651-8d04-578ce9779980" providerId="ADAL" clId="{3CD1F7BE-AE8D-6443-9006-0856429CAB46}" dt="2023-01-27T16:57:07.348" v="680" actId="478"/>
          <ac:spMkLst>
            <pc:docMk/>
            <pc:sldMk cId="1113025627" sldId="293"/>
            <ac:spMk id="5" creationId="{B2B4B60F-6A5D-0D0E-516D-3DA21027A6D3}"/>
          </ac:spMkLst>
        </pc:spChg>
      </pc:sldChg>
      <pc:sldChg chg="addSp delSp modSp add mod modAnim">
        <pc:chgData name="ZIXIU WU" userId="7b264f19-488c-4651-8d04-578ce9779980" providerId="ADAL" clId="{3CD1F7BE-AE8D-6443-9006-0856429CAB46}" dt="2023-01-28T09:58:20.078" v="1965"/>
        <pc:sldMkLst>
          <pc:docMk/>
          <pc:sldMk cId="1758934967" sldId="294"/>
        </pc:sldMkLst>
        <pc:spChg chg="mod">
          <ac:chgData name="ZIXIU WU" userId="7b264f19-488c-4651-8d04-578ce9779980" providerId="ADAL" clId="{3CD1F7BE-AE8D-6443-9006-0856429CAB46}" dt="2023-01-27T16:58:18.493" v="687" actId="113"/>
          <ac:spMkLst>
            <pc:docMk/>
            <pc:sldMk cId="1758934967" sldId="294"/>
            <ac:spMk id="2" creationId="{108D0889-06D8-FD50-3108-43DD60C8DF0E}"/>
          </ac:spMkLst>
        </pc:spChg>
        <pc:spChg chg="mod">
          <ac:chgData name="ZIXIU WU" userId="7b264f19-488c-4651-8d04-578ce9779980" providerId="ADAL" clId="{3CD1F7BE-AE8D-6443-9006-0856429CAB46}" dt="2023-01-27T22:55:04.559" v="1718" actId="14"/>
          <ac:spMkLst>
            <pc:docMk/>
            <pc:sldMk cId="1758934967" sldId="294"/>
            <ac:spMk id="3" creationId="{A1DB33DA-3637-D26B-2228-B245A5F7F3DB}"/>
          </ac:spMkLst>
        </pc:spChg>
        <pc:spChg chg="add del">
          <ac:chgData name="ZIXIU WU" userId="7b264f19-488c-4651-8d04-578ce9779980" providerId="ADAL" clId="{3CD1F7BE-AE8D-6443-9006-0856429CAB46}" dt="2023-01-27T17:09:14.102" v="862" actId="22"/>
          <ac:spMkLst>
            <pc:docMk/>
            <pc:sldMk cId="1758934967" sldId="294"/>
            <ac:spMk id="7" creationId="{DBC2261D-E0AE-1A04-3487-3B492DBD93A3}"/>
          </ac:spMkLst>
        </pc:spChg>
        <pc:spChg chg="add del">
          <ac:chgData name="ZIXIU WU" userId="7b264f19-488c-4651-8d04-578ce9779980" providerId="ADAL" clId="{3CD1F7BE-AE8D-6443-9006-0856429CAB46}" dt="2023-01-27T17:09:18.340" v="864" actId="22"/>
          <ac:spMkLst>
            <pc:docMk/>
            <pc:sldMk cId="1758934967" sldId="294"/>
            <ac:spMk id="18" creationId="{68CBA7C3-9BB7-1914-6710-1466A9F2E5D6}"/>
          </ac:spMkLst>
        </pc:spChg>
        <pc:spChg chg="add mod">
          <ac:chgData name="ZIXIU WU" userId="7b264f19-488c-4651-8d04-578ce9779980" providerId="ADAL" clId="{3CD1F7BE-AE8D-6443-9006-0856429CAB46}" dt="2023-01-28T09:48:38" v="1888" actId="164"/>
          <ac:spMkLst>
            <pc:docMk/>
            <pc:sldMk cId="1758934967" sldId="294"/>
            <ac:spMk id="19" creationId="{B5CF4FB6-1C90-A289-57BA-093744BBB0FD}"/>
          </ac:spMkLst>
        </pc:spChg>
        <pc:spChg chg="add mod">
          <ac:chgData name="ZIXIU WU" userId="7b264f19-488c-4651-8d04-578ce9779980" providerId="ADAL" clId="{3CD1F7BE-AE8D-6443-9006-0856429CAB46}" dt="2023-01-28T09:56:38.708" v="1956" actId="767"/>
          <ac:spMkLst>
            <pc:docMk/>
            <pc:sldMk cId="1758934967" sldId="294"/>
            <ac:spMk id="21" creationId="{3AF8E5CA-5507-9B53-5825-32C0CFA4317F}"/>
          </ac:spMkLst>
        </pc:spChg>
        <pc:grpChg chg="mod">
          <ac:chgData name="ZIXIU WU" userId="7b264f19-488c-4651-8d04-578ce9779980" providerId="ADAL" clId="{3CD1F7BE-AE8D-6443-9006-0856429CAB46}" dt="2023-01-27T17:10:33.904" v="885" actId="1076"/>
          <ac:grpSpMkLst>
            <pc:docMk/>
            <pc:sldMk cId="1758934967" sldId="294"/>
            <ac:grpSpMk id="4" creationId="{B9F17F17-77B0-1069-A77B-F6C3D71D9CA1}"/>
          </ac:grpSpMkLst>
        </pc:grpChg>
        <pc:grpChg chg="add mod">
          <ac:chgData name="ZIXIU WU" userId="7b264f19-488c-4651-8d04-578ce9779980" providerId="ADAL" clId="{3CD1F7BE-AE8D-6443-9006-0856429CAB46}" dt="2023-01-28T09:48:38" v="1888" actId="164"/>
          <ac:grpSpMkLst>
            <pc:docMk/>
            <pc:sldMk cId="1758934967" sldId="294"/>
            <ac:grpSpMk id="20" creationId="{0FDEB2F9-2C1C-D677-FC56-9140596F27EC}"/>
          </ac:grpSpMkLst>
        </pc:grpChg>
        <pc:picChg chg="del mod">
          <ac:chgData name="ZIXIU WU" userId="7b264f19-488c-4651-8d04-578ce9779980" providerId="ADAL" clId="{3CD1F7BE-AE8D-6443-9006-0856429CAB46}" dt="2023-01-27T17:09:12.913" v="860" actId="478"/>
          <ac:picMkLst>
            <pc:docMk/>
            <pc:sldMk cId="1758934967" sldId="294"/>
            <ac:picMk id="6" creationId="{A1C016C8-632D-FF08-30D5-7E898C7202A5}"/>
          </ac:picMkLst>
        </pc:picChg>
        <pc:picChg chg="add mod">
          <ac:chgData name="ZIXIU WU" userId="7b264f19-488c-4651-8d04-578ce9779980" providerId="ADAL" clId="{3CD1F7BE-AE8D-6443-9006-0856429CAB46}" dt="2023-01-28T09:48:38" v="1888" actId="164"/>
          <ac:picMkLst>
            <pc:docMk/>
            <pc:sldMk cId="1758934967" sldId="294"/>
            <ac:picMk id="2050" creationId="{15244648-1F58-9584-85A8-03FE3753644A}"/>
          </ac:picMkLst>
        </pc:picChg>
      </pc:sldChg>
      <pc:sldChg chg="new del">
        <pc:chgData name="ZIXIU WU" userId="7b264f19-488c-4651-8d04-578ce9779980" providerId="ADAL" clId="{3CD1F7BE-AE8D-6443-9006-0856429CAB46}" dt="2023-01-27T16:46:32.721" v="569" actId="2696"/>
        <pc:sldMkLst>
          <pc:docMk/>
          <pc:sldMk cId="1871282874" sldId="294"/>
        </pc:sldMkLst>
      </pc:sldChg>
      <pc:sldChg chg="addSp delSp modSp add del mod">
        <pc:chgData name="ZIXIU WU" userId="7b264f19-488c-4651-8d04-578ce9779980" providerId="ADAL" clId="{3CD1F7BE-AE8D-6443-9006-0856429CAB46}" dt="2023-01-27T23:07:16.694" v="1778" actId="20577"/>
        <pc:sldMkLst>
          <pc:docMk/>
          <pc:sldMk cId="2912619777" sldId="295"/>
        </pc:sldMkLst>
        <pc:spChg chg="mod">
          <ac:chgData name="ZIXIU WU" userId="7b264f19-488c-4651-8d04-578ce9779980" providerId="ADAL" clId="{3CD1F7BE-AE8D-6443-9006-0856429CAB46}" dt="2023-01-27T23:07:16.694" v="1778" actId="20577"/>
          <ac:spMkLst>
            <pc:docMk/>
            <pc:sldMk cId="2912619777" sldId="295"/>
            <ac:spMk id="3" creationId="{A1DB33DA-3637-D26B-2228-B245A5F7F3DB}"/>
          </ac:spMkLst>
        </pc:spChg>
        <pc:spChg chg="add del">
          <ac:chgData name="ZIXIU WU" userId="7b264f19-488c-4651-8d04-578ce9779980" providerId="ADAL" clId="{3CD1F7BE-AE8D-6443-9006-0856429CAB46}" dt="2023-01-27T17:01:13.516" v="775" actId="22"/>
          <ac:spMkLst>
            <pc:docMk/>
            <pc:sldMk cId="2912619777" sldId="295"/>
            <ac:spMk id="7" creationId="{D4738548-CC22-B175-1E92-61C6476A11D2}"/>
          </ac:spMkLst>
        </pc:spChg>
        <pc:spChg chg="add mod">
          <ac:chgData name="ZIXIU WU" userId="7b264f19-488c-4651-8d04-578ce9779980" providerId="ADAL" clId="{3CD1F7BE-AE8D-6443-9006-0856429CAB46}" dt="2023-01-27T22:12:14.424" v="1268" actId="1076"/>
          <ac:spMkLst>
            <pc:docMk/>
            <pc:sldMk cId="2912619777" sldId="295"/>
            <ac:spMk id="19" creationId="{D0C115A4-A7C4-2E44-CF0A-F400C0D30412}"/>
          </ac:spMkLst>
        </pc:spChg>
        <pc:spChg chg="add mod">
          <ac:chgData name="ZIXIU WU" userId="7b264f19-488c-4651-8d04-578ce9779980" providerId="ADAL" clId="{3CD1F7BE-AE8D-6443-9006-0856429CAB46}" dt="2023-01-27T22:57:22.920" v="1739" actId="1076"/>
          <ac:spMkLst>
            <pc:docMk/>
            <pc:sldMk cId="2912619777" sldId="295"/>
            <ac:spMk id="22" creationId="{6FE101B4-4414-F0A3-27E1-17B0F1578636}"/>
          </ac:spMkLst>
        </pc:spChg>
        <pc:grpChg chg="del">
          <ac:chgData name="ZIXIU WU" userId="7b264f19-488c-4651-8d04-578ce9779980" providerId="ADAL" clId="{3CD1F7BE-AE8D-6443-9006-0856429CAB46}" dt="2023-01-27T16:59:56.279" v="771" actId="478"/>
          <ac:grpSpMkLst>
            <pc:docMk/>
            <pc:sldMk cId="2912619777" sldId="295"/>
            <ac:grpSpMk id="4" creationId="{B9F17F17-77B0-1069-A77B-F6C3D71D9CA1}"/>
          </ac:grpSpMkLst>
        </pc:grpChg>
        <pc:grpChg chg="add del mod">
          <ac:chgData name="ZIXIU WU" userId="7b264f19-488c-4651-8d04-578ce9779980" providerId="ADAL" clId="{3CD1F7BE-AE8D-6443-9006-0856429CAB46}" dt="2023-01-27T22:56:34.244" v="1719" actId="478"/>
          <ac:grpSpMkLst>
            <pc:docMk/>
            <pc:sldMk cId="2912619777" sldId="295"/>
            <ac:grpSpMk id="20" creationId="{EF9DFB36-B48D-8CED-588E-2F460BA22E7B}"/>
          </ac:grpSpMkLst>
        </pc:grpChg>
        <pc:picChg chg="del">
          <ac:chgData name="ZIXIU WU" userId="7b264f19-488c-4651-8d04-578ce9779980" providerId="ADAL" clId="{3CD1F7BE-AE8D-6443-9006-0856429CAB46}" dt="2023-01-27T16:59:20.560" v="689" actId="478"/>
          <ac:picMkLst>
            <pc:docMk/>
            <pc:sldMk cId="2912619777" sldId="295"/>
            <ac:picMk id="6" creationId="{A1C016C8-632D-FF08-30D5-7E898C7202A5}"/>
          </ac:picMkLst>
        </pc:picChg>
        <pc:picChg chg="add del mod">
          <ac:chgData name="ZIXIU WU" userId="7b264f19-488c-4651-8d04-578ce9779980" providerId="ADAL" clId="{3CD1F7BE-AE8D-6443-9006-0856429CAB46}" dt="2023-01-27T17:06:36.774" v="827" actId="478"/>
          <ac:picMkLst>
            <pc:docMk/>
            <pc:sldMk cId="2912619777" sldId="295"/>
            <ac:picMk id="17" creationId="{DE95E045-E3BE-1622-88CA-29A1039EC577}"/>
          </ac:picMkLst>
        </pc:picChg>
        <pc:picChg chg="add del mod">
          <ac:chgData name="ZIXIU WU" userId="7b264f19-488c-4651-8d04-578ce9779980" providerId="ADAL" clId="{3CD1F7BE-AE8D-6443-9006-0856429CAB46}" dt="2023-01-27T17:13:21.399" v="910" actId="478"/>
          <ac:picMkLst>
            <pc:docMk/>
            <pc:sldMk cId="2912619777" sldId="295"/>
            <ac:picMk id="18" creationId="{062D96C9-D2AD-054F-D08D-6D07F8420F3F}"/>
          </ac:picMkLst>
        </pc:picChg>
        <pc:picChg chg="add del">
          <ac:chgData name="ZIXIU WU" userId="7b264f19-488c-4651-8d04-578ce9779980" providerId="ADAL" clId="{3CD1F7BE-AE8D-6443-9006-0856429CAB46}" dt="2023-01-27T22:11:52.748" v="1262" actId="478"/>
          <ac:picMkLst>
            <pc:docMk/>
            <pc:sldMk cId="2912619777" sldId="295"/>
            <ac:picMk id="21" creationId="{6E25EC43-4720-F07C-7034-21B4927DF002}"/>
          </ac:picMkLst>
        </pc:picChg>
        <pc:picChg chg="add mod">
          <ac:chgData name="ZIXIU WU" userId="7b264f19-488c-4651-8d04-578ce9779980" providerId="ADAL" clId="{3CD1F7BE-AE8D-6443-9006-0856429CAB46}" dt="2023-01-27T22:12:14.424" v="1268" actId="1076"/>
          <ac:picMkLst>
            <pc:docMk/>
            <pc:sldMk cId="2912619777" sldId="295"/>
            <ac:picMk id="1026" creationId="{1DA7E409-A57C-0859-7AAA-E2A8A4B8B1DF}"/>
          </ac:picMkLst>
        </pc:picChg>
        <pc:picChg chg="add mod">
          <ac:chgData name="ZIXIU WU" userId="7b264f19-488c-4651-8d04-578ce9779980" providerId="ADAL" clId="{3CD1F7BE-AE8D-6443-9006-0856429CAB46}" dt="2023-01-27T22:56:48.390" v="1723" actId="1076"/>
          <ac:picMkLst>
            <pc:docMk/>
            <pc:sldMk cId="2912619777" sldId="295"/>
            <ac:picMk id="1028" creationId="{65876417-6E53-FF57-2B96-EFF551BCB7D9}"/>
          </ac:picMkLst>
        </pc:picChg>
      </pc:sldChg>
      <pc:sldChg chg="addSp delSp modSp add mod">
        <pc:chgData name="ZIXIU WU" userId="7b264f19-488c-4651-8d04-578ce9779980" providerId="ADAL" clId="{3CD1F7BE-AE8D-6443-9006-0856429CAB46}" dt="2023-01-28T09:59:16.346" v="1968" actId="1076"/>
        <pc:sldMkLst>
          <pc:docMk/>
          <pc:sldMk cId="3224653070" sldId="296"/>
        </pc:sldMkLst>
        <pc:spChg chg="mod">
          <ac:chgData name="ZIXIU WU" userId="7b264f19-488c-4651-8d04-578ce9779980" providerId="ADAL" clId="{3CD1F7BE-AE8D-6443-9006-0856429CAB46}" dt="2023-01-28T09:59:01.982" v="1966"/>
          <ac:spMkLst>
            <pc:docMk/>
            <pc:sldMk cId="3224653070" sldId="296"/>
            <ac:spMk id="3" creationId="{A1DB33DA-3637-D26B-2228-B245A5F7F3DB}"/>
          </ac:spMkLst>
        </pc:spChg>
        <pc:grpChg chg="del">
          <ac:chgData name="ZIXIU WU" userId="7b264f19-488c-4651-8d04-578ce9779980" providerId="ADAL" clId="{3CD1F7BE-AE8D-6443-9006-0856429CAB46}" dt="2023-01-27T22:12:01.178" v="1263" actId="478"/>
          <ac:grpSpMkLst>
            <pc:docMk/>
            <pc:sldMk cId="3224653070" sldId="296"/>
            <ac:grpSpMk id="20" creationId="{EF9DFB36-B48D-8CED-588E-2F460BA22E7B}"/>
          </ac:grpSpMkLst>
        </pc:grpChg>
        <pc:picChg chg="add del mod">
          <ac:chgData name="ZIXIU WU" userId="7b264f19-488c-4651-8d04-578ce9779980" providerId="ADAL" clId="{3CD1F7BE-AE8D-6443-9006-0856429CAB46}" dt="2023-01-27T22:21:35.578" v="1294" actId="478"/>
          <ac:picMkLst>
            <pc:docMk/>
            <pc:sldMk cId="3224653070" sldId="296"/>
            <ac:picMk id="5" creationId="{9CF08634-2F58-3438-F0EF-077F66198C3A}"/>
          </ac:picMkLst>
        </pc:picChg>
        <pc:picChg chg="add del mod modCrop">
          <ac:chgData name="ZIXIU WU" userId="7b264f19-488c-4651-8d04-578ce9779980" providerId="ADAL" clId="{3CD1F7BE-AE8D-6443-9006-0856429CAB46}" dt="2023-01-27T22:58:28.137" v="1740" actId="478"/>
          <ac:picMkLst>
            <pc:docMk/>
            <pc:sldMk cId="3224653070" sldId="296"/>
            <ac:picMk id="7" creationId="{64294BF2-C0C8-0F53-6738-870AD2016604}"/>
          </ac:picMkLst>
        </pc:picChg>
        <pc:picChg chg="add mod">
          <ac:chgData name="ZIXIU WU" userId="7b264f19-488c-4651-8d04-578ce9779980" providerId="ADAL" clId="{3CD1F7BE-AE8D-6443-9006-0856429CAB46}" dt="2023-01-28T09:59:16.346" v="1968" actId="1076"/>
          <ac:picMkLst>
            <pc:docMk/>
            <pc:sldMk cId="3224653070" sldId="296"/>
            <ac:picMk id="8" creationId="{BAC86A43-0796-90F4-7756-D2C740933C30}"/>
          </ac:picMkLst>
        </pc:picChg>
        <pc:picChg chg="add mod">
          <ac:chgData name="ZIXIU WU" userId="7b264f19-488c-4651-8d04-578ce9779980" providerId="ADAL" clId="{3CD1F7BE-AE8D-6443-9006-0856429CAB46}" dt="2023-01-28T09:59:13.945" v="1967" actId="1076"/>
          <ac:picMkLst>
            <pc:docMk/>
            <pc:sldMk cId="3224653070" sldId="296"/>
            <ac:picMk id="9" creationId="{35E4247D-0925-12E8-910A-3ECB9B51870E}"/>
          </ac:picMkLst>
        </pc:picChg>
        <pc:picChg chg="del mod">
          <ac:chgData name="ZIXIU WU" userId="7b264f19-488c-4651-8d04-578ce9779980" providerId="ADAL" clId="{3CD1F7BE-AE8D-6443-9006-0856429CAB46}" dt="2023-01-27T22:20:50.227" v="1279" actId="478"/>
          <ac:picMkLst>
            <pc:docMk/>
            <pc:sldMk cId="3224653070" sldId="296"/>
            <ac:picMk id="21" creationId="{6E25EC43-4720-F07C-7034-21B4927DF002}"/>
          </ac:picMkLst>
        </pc:picChg>
      </pc:sldChg>
      <pc:sldChg chg="addSp delSp modSp add mod">
        <pc:chgData name="ZIXIU WU" userId="7b264f19-488c-4651-8d04-578ce9779980" providerId="ADAL" clId="{3CD1F7BE-AE8D-6443-9006-0856429CAB46}" dt="2023-01-28T09:59:25.111" v="1969"/>
        <pc:sldMkLst>
          <pc:docMk/>
          <pc:sldMk cId="2298586591" sldId="297"/>
        </pc:sldMkLst>
        <pc:spChg chg="mod">
          <ac:chgData name="ZIXIU WU" userId="7b264f19-488c-4651-8d04-578ce9779980" providerId="ADAL" clId="{3CD1F7BE-AE8D-6443-9006-0856429CAB46}" dt="2023-01-28T09:59:25.111" v="1969"/>
          <ac:spMkLst>
            <pc:docMk/>
            <pc:sldMk cId="2298586591" sldId="297"/>
            <ac:spMk id="3" creationId="{A1DB33DA-3637-D26B-2228-B245A5F7F3DB}"/>
          </ac:spMkLst>
        </pc:spChg>
        <pc:picChg chg="add mod modCrop">
          <ac:chgData name="ZIXIU WU" userId="7b264f19-488c-4651-8d04-578ce9779980" providerId="ADAL" clId="{3CD1F7BE-AE8D-6443-9006-0856429CAB46}" dt="2023-01-27T23:07:50.932" v="1780" actId="1076"/>
          <ac:picMkLst>
            <pc:docMk/>
            <pc:sldMk cId="2298586591" sldId="297"/>
            <ac:picMk id="4" creationId="{65F7F7E3-5E97-824D-E629-07664D4337B9}"/>
          </ac:picMkLst>
        </pc:picChg>
        <pc:picChg chg="del">
          <ac:chgData name="ZIXIU WU" userId="7b264f19-488c-4651-8d04-578ce9779980" providerId="ADAL" clId="{3CD1F7BE-AE8D-6443-9006-0856429CAB46}" dt="2023-01-27T23:01:56.414" v="1755" actId="478"/>
          <ac:picMkLst>
            <pc:docMk/>
            <pc:sldMk cId="2298586591" sldId="297"/>
            <ac:picMk id="8" creationId="{BAC86A43-0796-90F4-7756-D2C740933C30}"/>
          </ac:picMkLst>
        </pc:picChg>
      </pc:sldChg>
      <pc:sldChg chg="modSp add del mod">
        <pc:chgData name="ZIXIU WU" userId="7b264f19-488c-4651-8d04-578ce9779980" providerId="ADAL" clId="{3CD1F7BE-AE8D-6443-9006-0856429CAB46}" dt="2023-01-27T23:01:28.506" v="1753" actId="2696"/>
        <pc:sldMkLst>
          <pc:docMk/>
          <pc:sldMk cId="2322286630" sldId="297"/>
        </pc:sldMkLst>
        <pc:spChg chg="mod">
          <ac:chgData name="ZIXIU WU" userId="7b264f19-488c-4651-8d04-578ce9779980" providerId="ADAL" clId="{3CD1F7BE-AE8D-6443-9006-0856429CAB46}" dt="2023-01-27T22:46:11.928" v="1524" actId="20577"/>
          <ac:spMkLst>
            <pc:docMk/>
            <pc:sldMk cId="2322286630" sldId="297"/>
            <ac:spMk id="3" creationId="{A1DB33DA-3637-D26B-2228-B245A5F7F3DB}"/>
          </ac:spMkLst>
        </pc:spChg>
      </pc:sldChg>
      <pc:sldChg chg="addSp delSp modSp add mod">
        <pc:chgData name="ZIXIU WU" userId="7b264f19-488c-4651-8d04-578ce9779980" providerId="ADAL" clId="{3CD1F7BE-AE8D-6443-9006-0856429CAB46}" dt="2023-01-28T09:59:28.931" v="1970"/>
        <pc:sldMkLst>
          <pc:docMk/>
          <pc:sldMk cId="4213290835" sldId="298"/>
        </pc:sldMkLst>
        <pc:spChg chg="mod">
          <ac:chgData name="ZIXIU WU" userId="7b264f19-488c-4651-8d04-578ce9779980" providerId="ADAL" clId="{3CD1F7BE-AE8D-6443-9006-0856429CAB46}" dt="2023-01-28T09:59:28.931" v="1970"/>
          <ac:spMkLst>
            <pc:docMk/>
            <pc:sldMk cId="4213290835" sldId="298"/>
            <ac:spMk id="3" creationId="{A1DB33DA-3637-D26B-2228-B245A5F7F3DB}"/>
          </ac:spMkLst>
        </pc:spChg>
        <pc:picChg chg="del">
          <ac:chgData name="ZIXIU WU" userId="7b264f19-488c-4651-8d04-578ce9779980" providerId="ADAL" clId="{3CD1F7BE-AE8D-6443-9006-0856429CAB46}" dt="2023-01-27T23:09:17.352" v="1782" actId="478"/>
          <ac:picMkLst>
            <pc:docMk/>
            <pc:sldMk cId="4213290835" sldId="298"/>
            <ac:picMk id="4" creationId="{65F7F7E3-5E97-824D-E629-07664D4337B9}"/>
          </ac:picMkLst>
        </pc:picChg>
        <pc:picChg chg="add mod">
          <ac:chgData name="ZIXIU WU" userId="7b264f19-488c-4651-8d04-578ce9779980" providerId="ADAL" clId="{3CD1F7BE-AE8D-6443-9006-0856429CAB46}" dt="2023-01-27T23:10:06.941" v="1790" actId="1076"/>
          <ac:picMkLst>
            <pc:docMk/>
            <pc:sldMk cId="4213290835" sldId="298"/>
            <ac:picMk id="5" creationId="{4904C040-52C5-B67C-082B-17AF2AD905C7}"/>
          </ac:picMkLst>
        </pc:picChg>
      </pc:sldChg>
      <pc:sldChg chg="addSp delSp modSp add mod">
        <pc:chgData name="ZIXIU WU" userId="7b264f19-488c-4651-8d04-578ce9779980" providerId="ADAL" clId="{3CD1F7BE-AE8D-6443-9006-0856429CAB46}" dt="2023-01-28T09:46:27.316" v="1864" actId="122"/>
        <pc:sldMkLst>
          <pc:docMk/>
          <pc:sldMk cId="2354342779" sldId="299"/>
        </pc:sldMkLst>
        <pc:spChg chg="mod">
          <ac:chgData name="ZIXIU WU" userId="7b264f19-488c-4651-8d04-578ce9779980" providerId="ADAL" clId="{3CD1F7BE-AE8D-6443-9006-0856429CAB46}" dt="2023-01-28T09:46:27.316" v="1864" actId="122"/>
          <ac:spMkLst>
            <pc:docMk/>
            <pc:sldMk cId="2354342779" sldId="299"/>
            <ac:spMk id="2" creationId="{9853D30C-F649-AF69-7D5F-D1EEE23C2755}"/>
          </ac:spMkLst>
        </pc:spChg>
        <pc:spChg chg="del">
          <ac:chgData name="ZIXIU WU" userId="7b264f19-488c-4651-8d04-578ce9779980" providerId="ADAL" clId="{3CD1F7BE-AE8D-6443-9006-0856429CAB46}" dt="2023-01-28T09:44:15.536" v="1806" actId="478"/>
          <ac:spMkLst>
            <pc:docMk/>
            <pc:sldMk cId="2354342779" sldId="299"/>
            <ac:spMk id="3" creationId="{01E6BDBD-979F-3497-C33C-B5F17C788648}"/>
          </ac:spMkLst>
        </pc:spChg>
        <pc:spChg chg="add del mod">
          <ac:chgData name="ZIXIU WU" userId="7b264f19-488c-4651-8d04-578ce9779980" providerId="ADAL" clId="{3CD1F7BE-AE8D-6443-9006-0856429CAB46}" dt="2023-01-28T09:44:17.795" v="1807" actId="478"/>
          <ac:spMkLst>
            <pc:docMk/>
            <pc:sldMk cId="2354342779" sldId="299"/>
            <ac:spMk id="5" creationId="{F8F676E8-A070-54C8-6EC8-5E311FFF7518}"/>
          </ac:spMkLst>
        </pc:spChg>
      </pc:sldChg>
      <pc:sldChg chg="addSp delSp modSp add mod">
        <pc:chgData name="ZIXIU WU" userId="7b264f19-488c-4651-8d04-578ce9779980" providerId="ADAL" clId="{3CD1F7BE-AE8D-6443-9006-0856429CAB46}" dt="2023-01-28T09:47:11.273" v="1872" actId="1076"/>
        <pc:sldMkLst>
          <pc:docMk/>
          <pc:sldMk cId="609325004" sldId="300"/>
        </pc:sldMkLst>
        <pc:spChg chg="del mod">
          <ac:chgData name="ZIXIU WU" userId="7b264f19-488c-4651-8d04-578ce9779980" providerId="ADAL" clId="{3CD1F7BE-AE8D-6443-9006-0856429CAB46}" dt="2023-01-28T09:46:58.900" v="1868" actId="478"/>
          <ac:spMkLst>
            <pc:docMk/>
            <pc:sldMk cId="609325004" sldId="300"/>
            <ac:spMk id="2" creationId="{9853D30C-F649-AF69-7D5F-D1EEE23C2755}"/>
          </ac:spMkLst>
        </pc:spChg>
        <pc:spChg chg="add mod">
          <ac:chgData name="ZIXIU WU" userId="7b264f19-488c-4651-8d04-578ce9779980" providerId="ADAL" clId="{3CD1F7BE-AE8D-6443-9006-0856429CAB46}" dt="2023-01-28T09:47:11.273" v="1872" actId="1076"/>
          <ac:spMkLst>
            <pc:docMk/>
            <pc:sldMk cId="609325004" sldId="300"/>
            <ac:spMk id="3" creationId="{F6BEB166-99AB-137D-9406-B027AF8BEEE9}"/>
          </ac:spMkLst>
        </pc:spChg>
        <pc:spChg chg="add mod">
          <ac:chgData name="ZIXIU WU" userId="7b264f19-488c-4651-8d04-578ce9779980" providerId="ADAL" clId="{3CD1F7BE-AE8D-6443-9006-0856429CAB46}" dt="2023-01-28T09:46:58.900" v="1868" actId="478"/>
          <ac:spMkLst>
            <pc:docMk/>
            <pc:sldMk cId="609325004" sldId="300"/>
            <ac:spMk id="5" creationId="{ED9484E8-31EB-A8F5-3B72-A2006B01DE5A}"/>
          </ac:spMkLst>
        </pc:spChg>
      </pc:sldChg>
      <pc:sldChg chg="addSp delSp modSp new">
        <pc:chgData name="ZIXIU WU" userId="7b264f19-488c-4651-8d04-578ce9779980" providerId="ADAL" clId="{3CD1F7BE-AE8D-6443-9006-0856429CAB46}" dt="2023-01-28T11:56:02.556" v="2346"/>
        <pc:sldMkLst>
          <pc:docMk/>
          <pc:sldMk cId="130375854" sldId="301"/>
        </pc:sldMkLst>
        <pc:picChg chg="add mod">
          <ac:chgData name="ZIXIU WU" userId="7b264f19-488c-4651-8d04-578ce9779980" providerId="ADAL" clId="{3CD1F7BE-AE8D-6443-9006-0856429CAB46}" dt="2023-01-28T11:55:57.952" v="2344"/>
          <ac:picMkLst>
            <pc:docMk/>
            <pc:sldMk cId="130375854" sldId="301"/>
            <ac:picMk id="4" creationId="{4CCAF6D6-BAA3-CC60-7899-6497EB738B55}"/>
          </ac:picMkLst>
        </pc:picChg>
        <pc:picChg chg="add del mod">
          <ac:chgData name="ZIXIU WU" userId="7b264f19-488c-4651-8d04-578ce9779980" providerId="ADAL" clId="{3CD1F7BE-AE8D-6443-9006-0856429CAB46}" dt="2023-01-28T11:56:02.556" v="2346"/>
          <ac:picMkLst>
            <pc:docMk/>
            <pc:sldMk cId="130375854" sldId="301"/>
            <ac:picMk id="5" creationId="{B47C08DE-E82F-060D-C5F4-C8630BAA96BE}"/>
          </ac:picMkLst>
        </pc:picChg>
      </pc:sldChg>
      <pc:sldChg chg="add del">
        <pc:chgData name="ZIXIU WU" userId="7b264f19-488c-4651-8d04-578ce9779980" providerId="ADAL" clId="{3CD1F7BE-AE8D-6443-9006-0856429CAB46}" dt="2023-01-28T11:12:46.846" v="2328" actId="2696"/>
        <pc:sldMkLst>
          <pc:docMk/>
          <pc:sldMk cId="914792840" sldId="302"/>
        </pc:sldMkLst>
      </pc:sldChg>
      <pc:sldChg chg="add del">
        <pc:chgData name="ZIXIU WU" userId="7b264f19-488c-4651-8d04-578ce9779980" providerId="ADAL" clId="{3CD1F7BE-AE8D-6443-9006-0856429CAB46}" dt="2023-01-28T10:07:45.071" v="2141"/>
        <pc:sldMkLst>
          <pc:docMk/>
          <pc:sldMk cId="1174479803" sldId="302"/>
        </pc:sldMkLst>
      </pc:sldChg>
      <pc:sldChg chg="addSp delSp modSp add mod delAnim">
        <pc:chgData name="ZIXIU WU" userId="7b264f19-488c-4651-8d04-578ce9779980" providerId="ADAL" clId="{3CD1F7BE-AE8D-6443-9006-0856429CAB46}" dt="2023-01-28T11:59:19.536" v="2436" actId="113"/>
        <pc:sldMkLst>
          <pc:docMk/>
          <pc:sldMk cId="1241221012" sldId="303"/>
        </pc:sldMkLst>
        <pc:spChg chg="mod">
          <ac:chgData name="ZIXIU WU" userId="7b264f19-488c-4651-8d04-578ce9779980" providerId="ADAL" clId="{3CD1F7BE-AE8D-6443-9006-0856429CAB46}" dt="2023-01-28T11:59:19.536" v="2436" actId="113"/>
          <ac:spMkLst>
            <pc:docMk/>
            <pc:sldMk cId="1241221012" sldId="303"/>
            <ac:spMk id="3" creationId="{550FCB4E-4011-4855-87F4-6E787A96F978}"/>
          </ac:spMkLst>
        </pc:spChg>
        <pc:grpChg chg="del">
          <ac:chgData name="ZIXIU WU" userId="7b264f19-488c-4651-8d04-578ce9779980" providerId="ADAL" clId="{3CD1F7BE-AE8D-6443-9006-0856429CAB46}" dt="2023-01-28T11:10:23.828" v="2318" actId="478"/>
          <ac:grpSpMkLst>
            <pc:docMk/>
            <pc:sldMk cId="1241221012" sldId="303"/>
            <ac:grpSpMk id="5" creationId="{F2F826EF-1DF3-02A7-A44B-7ADE1C42F4AF}"/>
          </ac:grpSpMkLst>
        </pc:grpChg>
        <pc:picChg chg="add mod">
          <ac:chgData name="ZIXIU WU" userId="7b264f19-488c-4651-8d04-578ce9779980" providerId="ADAL" clId="{3CD1F7BE-AE8D-6443-9006-0856429CAB46}" dt="2023-01-28T11:10:31.719" v="2322" actId="1076"/>
          <ac:picMkLst>
            <pc:docMk/>
            <pc:sldMk cId="1241221012" sldId="303"/>
            <ac:picMk id="6" creationId="{1CC93BE9-A2D4-4759-FB9F-75BD922C384E}"/>
          </ac:picMkLst>
        </pc:picChg>
        <pc:picChg chg="del">
          <ac:chgData name="ZIXIU WU" userId="7b264f19-488c-4651-8d04-578ce9779980" providerId="ADAL" clId="{3CD1F7BE-AE8D-6443-9006-0856429CAB46}" dt="2023-01-28T11:08:57.508" v="2304" actId="478"/>
          <ac:picMkLst>
            <pc:docMk/>
            <pc:sldMk cId="1241221012" sldId="303"/>
            <ac:picMk id="10" creationId="{48BAAE15-4066-4672-9337-B92BF965456C}"/>
          </ac:picMkLst>
        </pc:picChg>
      </pc:sldChg>
      <pc:sldChg chg="addSp delSp modSp add mod">
        <pc:chgData name="ZIXIU WU" userId="7b264f19-488c-4651-8d04-578ce9779980" providerId="ADAL" clId="{3CD1F7BE-AE8D-6443-9006-0856429CAB46}" dt="2023-01-28T12:53:07.417" v="3037"/>
        <pc:sldMkLst>
          <pc:docMk/>
          <pc:sldMk cId="2538504127" sldId="304"/>
        </pc:sldMkLst>
        <pc:spChg chg="mod">
          <ac:chgData name="ZIXIU WU" userId="7b264f19-488c-4651-8d04-578ce9779980" providerId="ADAL" clId="{3CD1F7BE-AE8D-6443-9006-0856429CAB46}" dt="2023-01-28T12:53:06.782" v="3036" actId="14100"/>
          <ac:spMkLst>
            <pc:docMk/>
            <pc:sldMk cId="2538504127" sldId="304"/>
            <ac:spMk id="3" creationId="{550FCB4E-4011-4855-87F4-6E787A96F978}"/>
          </ac:spMkLst>
        </pc:spChg>
        <pc:spChg chg="mod">
          <ac:chgData name="ZIXIU WU" userId="7b264f19-488c-4651-8d04-578ce9779980" providerId="ADAL" clId="{3CD1F7BE-AE8D-6443-9006-0856429CAB46}" dt="2023-01-28T12:52:57.866" v="3034"/>
          <ac:spMkLst>
            <pc:docMk/>
            <pc:sldMk cId="2538504127" sldId="304"/>
            <ac:spMk id="7" creationId="{B9838C79-B2E3-4D38-FF9F-07E668E06179}"/>
          </ac:spMkLst>
        </pc:spChg>
        <pc:grpChg chg="add del mod">
          <ac:chgData name="ZIXIU WU" userId="7b264f19-488c-4651-8d04-578ce9779980" providerId="ADAL" clId="{3CD1F7BE-AE8D-6443-9006-0856429CAB46}" dt="2023-01-28T12:53:07.417" v="3037"/>
          <ac:grpSpMkLst>
            <pc:docMk/>
            <pc:sldMk cId="2538504127" sldId="304"/>
            <ac:grpSpMk id="4" creationId="{B29D807D-BDD5-5CC3-AA3E-8E02035D0080}"/>
          </ac:grpSpMkLst>
        </pc:grpChg>
        <pc:picChg chg="mod">
          <ac:chgData name="ZIXIU WU" userId="7b264f19-488c-4651-8d04-578ce9779980" providerId="ADAL" clId="{3CD1F7BE-AE8D-6443-9006-0856429CAB46}" dt="2023-01-28T12:52:57.866" v="3034"/>
          <ac:picMkLst>
            <pc:docMk/>
            <pc:sldMk cId="2538504127" sldId="304"/>
            <ac:picMk id="5" creationId="{9B7F3A88-7909-B80E-BF42-9DED84548511}"/>
          </ac:picMkLst>
        </pc:picChg>
        <pc:picChg chg="del">
          <ac:chgData name="ZIXIU WU" userId="7b264f19-488c-4651-8d04-578ce9779980" providerId="ADAL" clId="{3CD1F7BE-AE8D-6443-9006-0856429CAB46}" dt="2023-01-28T11:12:33.653" v="2325" actId="478"/>
          <ac:picMkLst>
            <pc:docMk/>
            <pc:sldMk cId="2538504127" sldId="304"/>
            <ac:picMk id="6" creationId="{1CC93BE9-A2D4-4759-FB9F-75BD922C384E}"/>
          </ac:picMkLst>
        </pc:picChg>
      </pc:sldChg>
      <pc:sldChg chg="add del">
        <pc:chgData name="ZIXIU WU" userId="7b264f19-488c-4651-8d04-578ce9779980" providerId="ADAL" clId="{3CD1F7BE-AE8D-6443-9006-0856429CAB46}" dt="2023-01-28T11:14:58.985" v="2330"/>
        <pc:sldMkLst>
          <pc:docMk/>
          <pc:sldMk cId="219169717" sldId="305"/>
        </pc:sldMkLst>
      </pc:sldChg>
      <pc:sldChg chg="add">
        <pc:chgData name="ZIXIU WU" userId="7b264f19-488c-4651-8d04-578ce9779980" providerId="ADAL" clId="{3CD1F7BE-AE8D-6443-9006-0856429CAB46}" dt="2023-01-28T11:46:45.085" v="2340"/>
        <pc:sldMkLst>
          <pc:docMk/>
          <pc:sldMk cId="2481901504" sldId="305"/>
        </pc:sldMkLst>
      </pc:sldChg>
      <pc:sldChg chg="addSp delSp modSp add del mod delAnim">
        <pc:chgData name="ZIXIU WU" userId="7b264f19-488c-4651-8d04-578ce9779980" providerId="ADAL" clId="{3CD1F7BE-AE8D-6443-9006-0856429CAB46}" dt="2023-01-28T12:27:27.289" v="3008" actId="2696"/>
        <pc:sldMkLst>
          <pc:docMk/>
          <pc:sldMk cId="967565216" sldId="306"/>
        </pc:sldMkLst>
        <pc:spChg chg="mod">
          <ac:chgData name="ZIXIU WU" userId="7b264f19-488c-4651-8d04-578ce9779980" providerId="ADAL" clId="{3CD1F7BE-AE8D-6443-9006-0856429CAB46}" dt="2023-01-28T12:02:53.525" v="2500" actId="113"/>
          <ac:spMkLst>
            <pc:docMk/>
            <pc:sldMk cId="967565216" sldId="306"/>
            <ac:spMk id="2" creationId="{77A56A21-6F14-4185-A552-91F9FA2B8B1B}"/>
          </ac:spMkLst>
        </pc:spChg>
        <pc:spChg chg="del">
          <ac:chgData name="ZIXIU WU" userId="7b264f19-488c-4651-8d04-578ce9779980" providerId="ADAL" clId="{3CD1F7BE-AE8D-6443-9006-0856429CAB46}" dt="2023-01-28T12:02:40.626" v="2496" actId="478"/>
          <ac:spMkLst>
            <pc:docMk/>
            <pc:sldMk cId="967565216" sldId="306"/>
            <ac:spMk id="3" creationId="{550FCB4E-4011-4855-87F4-6E787A96F978}"/>
          </ac:spMkLst>
        </pc:spChg>
        <pc:spChg chg="add del mod">
          <ac:chgData name="ZIXIU WU" userId="7b264f19-488c-4651-8d04-578ce9779980" providerId="ADAL" clId="{3CD1F7BE-AE8D-6443-9006-0856429CAB46}" dt="2023-01-28T12:08:22.185" v="3003" actId="20577"/>
          <ac:spMkLst>
            <pc:docMk/>
            <pc:sldMk cId="967565216" sldId="306"/>
            <ac:spMk id="6" creationId="{AC3C54A6-976C-1E77-058C-3468F751E7FC}"/>
          </ac:spMkLst>
        </pc:spChg>
        <pc:picChg chg="del">
          <ac:chgData name="ZIXIU WU" userId="7b264f19-488c-4651-8d04-578ce9779980" providerId="ADAL" clId="{3CD1F7BE-AE8D-6443-9006-0856429CAB46}" dt="2023-01-28T12:02:36.169" v="2494" actId="478"/>
          <ac:picMkLst>
            <pc:docMk/>
            <pc:sldMk cId="967565216" sldId="306"/>
            <ac:picMk id="5" creationId="{10F81BD3-1F4C-4A60-8242-B62CD4A43646}"/>
          </ac:picMkLst>
        </pc:picChg>
        <pc:picChg chg="add del mod">
          <ac:chgData name="ZIXIU WU" userId="7b264f19-488c-4651-8d04-578ce9779980" providerId="ADAL" clId="{3CD1F7BE-AE8D-6443-9006-0856429CAB46}" dt="2023-01-28T12:02:48.723" v="2498"/>
          <ac:picMkLst>
            <pc:docMk/>
            <pc:sldMk cId="967565216" sldId="306"/>
            <ac:picMk id="7" creationId="{F3503096-77D3-4821-0D72-BCDB02294F24}"/>
          </ac:picMkLst>
        </pc:picChg>
        <pc:picChg chg="add mod">
          <ac:chgData name="ZIXIU WU" userId="7b264f19-488c-4651-8d04-578ce9779980" providerId="ADAL" clId="{3CD1F7BE-AE8D-6443-9006-0856429CAB46}" dt="2023-01-28T12:07:41.735" v="2990" actId="1076"/>
          <ac:picMkLst>
            <pc:docMk/>
            <pc:sldMk cId="967565216" sldId="306"/>
            <ac:picMk id="8" creationId="{15AFA6F6-BC64-1CDC-7AE1-E7F763B84CAF}"/>
          </ac:picMkLst>
        </pc:picChg>
        <pc:picChg chg="del">
          <ac:chgData name="ZIXIU WU" userId="7b264f19-488c-4651-8d04-578ce9779980" providerId="ADAL" clId="{3CD1F7BE-AE8D-6443-9006-0856429CAB46}" dt="2023-01-28T12:02:37.123" v="2495" actId="478"/>
          <ac:picMkLst>
            <pc:docMk/>
            <pc:sldMk cId="967565216" sldId="306"/>
            <ac:picMk id="11" creationId="{AA0B5816-DC90-40A1-87E4-E103ED3BF0C0}"/>
          </ac:picMkLst>
        </pc:picChg>
      </pc:sldChg>
      <pc:sldChg chg="modSp add mod">
        <pc:chgData name="ZIXIU WU" userId="7b264f19-488c-4651-8d04-578ce9779980" providerId="ADAL" clId="{3CD1F7BE-AE8D-6443-9006-0856429CAB46}" dt="2023-01-28T12:30:00.818" v="3025" actId="207"/>
        <pc:sldMkLst>
          <pc:docMk/>
          <pc:sldMk cId="4238034388" sldId="307"/>
        </pc:sldMkLst>
        <pc:spChg chg="mod">
          <ac:chgData name="ZIXIU WU" userId="7b264f19-488c-4651-8d04-578ce9779980" providerId="ADAL" clId="{3CD1F7BE-AE8D-6443-9006-0856429CAB46}" dt="2023-01-28T12:30:00.818" v="3025" actId="207"/>
          <ac:spMkLst>
            <pc:docMk/>
            <pc:sldMk cId="4238034388" sldId="307"/>
            <ac:spMk id="6" creationId="{AC3C54A6-976C-1E77-058C-3468F751E7FC}"/>
          </ac:spMkLst>
        </pc:spChg>
        <pc:picChg chg="mod">
          <ac:chgData name="ZIXIU WU" userId="7b264f19-488c-4651-8d04-578ce9779980" providerId="ADAL" clId="{3CD1F7BE-AE8D-6443-9006-0856429CAB46}" dt="2023-01-28T12:29:20.144" v="3013" actId="14826"/>
          <ac:picMkLst>
            <pc:docMk/>
            <pc:sldMk cId="4238034388" sldId="307"/>
            <ac:picMk id="8" creationId="{15AFA6F6-BC64-1CDC-7AE1-E7F763B84CAF}"/>
          </ac:picMkLst>
        </pc:picChg>
      </pc:sldChg>
      <pc:sldChg chg="modSp add mod">
        <pc:chgData name="ZIXIU WU" userId="7b264f19-488c-4651-8d04-578ce9779980" providerId="ADAL" clId="{3CD1F7BE-AE8D-6443-9006-0856429CAB46}" dt="2023-01-28T12:32:05.672" v="3030" actId="207"/>
        <pc:sldMkLst>
          <pc:docMk/>
          <pc:sldMk cId="1848461870" sldId="308"/>
        </pc:sldMkLst>
        <pc:spChg chg="mod">
          <ac:chgData name="ZIXIU WU" userId="7b264f19-488c-4651-8d04-578ce9779980" providerId="ADAL" clId="{3CD1F7BE-AE8D-6443-9006-0856429CAB46}" dt="2023-01-28T12:32:05.672" v="3030" actId="207"/>
          <ac:spMkLst>
            <pc:docMk/>
            <pc:sldMk cId="1848461870" sldId="308"/>
            <ac:spMk id="6" creationId="{AC3C54A6-976C-1E77-058C-3468F751E7FC}"/>
          </ac:spMkLst>
        </pc:spChg>
        <pc:picChg chg="mod">
          <ac:chgData name="ZIXIU WU" userId="7b264f19-488c-4651-8d04-578ce9779980" providerId="ADAL" clId="{3CD1F7BE-AE8D-6443-9006-0856429CAB46}" dt="2023-01-28T12:31:20.647" v="3027" actId="14826"/>
          <ac:picMkLst>
            <pc:docMk/>
            <pc:sldMk cId="1848461870" sldId="308"/>
            <ac:picMk id="8" creationId="{15AFA6F6-BC64-1CDC-7AE1-E7F763B84CAF}"/>
          </ac:picMkLst>
        </pc:picChg>
      </pc:sldChg>
      <pc:sldChg chg="add del">
        <pc:chgData name="ZIXIU WU" userId="7b264f19-488c-4651-8d04-578ce9779980" providerId="ADAL" clId="{3CD1F7BE-AE8D-6443-9006-0856429CAB46}" dt="2023-01-28T12:27:29.845" v="3010"/>
        <pc:sldMkLst>
          <pc:docMk/>
          <pc:sldMk cId="1997767935" sldId="308"/>
        </pc:sldMkLst>
      </pc:sldChg>
      <pc:sldChg chg="modSp add mod">
        <pc:chgData name="ZIXIU WU" userId="7b264f19-488c-4651-8d04-578ce9779980" providerId="ADAL" clId="{3CD1F7BE-AE8D-6443-9006-0856429CAB46}" dt="2023-01-28T12:32:11.029" v="3031" actId="207"/>
        <pc:sldMkLst>
          <pc:docMk/>
          <pc:sldMk cId="4208164601" sldId="309"/>
        </pc:sldMkLst>
        <pc:spChg chg="mod">
          <ac:chgData name="ZIXIU WU" userId="7b264f19-488c-4651-8d04-578ce9779980" providerId="ADAL" clId="{3CD1F7BE-AE8D-6443-9006-0856429CAB46}" dt="2023-01-28T12:32:11.029" v="3031" actId="207"/>
          <ac:spMkLst>
            <pc:docMk/>
            <pc:sldMk cId="4208164601" sldId="309"/>
            <ac:spMk id="6" creationId="{AC3C54A6-976C-1E77-058C-3468F751E7FC}"/>
          </ac:spMkLst>
        </pc:spChg>
        <pc:picChg chg="mod">
          <ac:chgData name="ZIXIU WU" userId="7b264f19-488c-4651-8d04-578ce9779980" providerId="ADAL" clId="{3CD1F7BE-AE8D-6443-9006-0856429CAB46}" dt="2023-01-28T12:31:34.431" v="3028" actId="14826"/>
          <ac:picMkLst>
            <pc:docMk/>
            <pc:sldMk cId="4208164601" sldId="309"/>
            <ac:picMk id="8" creationId="{15AFA6F6-BC64-1CDC-7AE1-E7F763B84CAF}"/>
          </ac:picMkLst>
        </pc:picChg>
      </pc:sldChg>
    </pc:docChg>
  </pc:docChgLst>
  <pc:docChgLst>
    <pc:chgData name="ZIXIU WU" userId="7b264f19-488c-4651-8d04-578ce9779980" providerId="ADAL" clId="{1F26C879-D654-4150-BC7A-C4A875A5B078}"/>
    <pc:docChg chg="undo redo custSel addSld delSld modSld sldOrd">
      <pc:chgData name="ZIXIU WU" userId="7b264f19-488c-4651-8d04-578ce9779980" providerId="ADAL" clId="{1F26C879-D654-4150-BC7A-C4A875A5B078}" dt="2023-02-01T10:45:48.792" v="1751" actId="20577"/>
      <pc:docMkLst>
        <pc:docMk/>
      </pc:docMkLst>
      <pc:sldChg chg="addSp delSp modSp mod modAnim">
        <pc:chgData name="ZIXIU WU" userId="7b264f19-488c-4651-8d04-578ce9779980" providerId="ADAL" clId="{1F26C879-D654-4150-BC7A-C4A875A5B078}" dt="2023-01-30T22:33:44.265" v="229" actId="1076"/>
        <pc:sldMkLst>
          <pc:docMk/>
          <pc:sldMk cId="1470680510" sldId="257"/>
        </pc:sldMkLst>
        <pc:spChg chg="mod">
          <ac:chgData name="ZIXIU WU" userId="7b264f19-488c-4651-8d04-578ce9779980" providerId="ADAL" clId="{1F26C879-D654-4150-BC7A-C4A875A5B078}" dt="2023-01-30T21:46:01.891" v="103" actId="20577"/>
          <ac:spMkLst>
            <pc:docMk/>
            <pc:sldMk cId="1470680510" sldId="257"/>
            <ac:spMk id="3" creationId="{550FCB4E-4011-4855-87F4-6E787A96F978}"/>
          </ac:spMkLst>
        </pc:spChg>
        <pc:spChg chg="mod">
          <ac:chgData name="ZIXIU WU" userId="7b264f19-488c-4651-8d04-578ce9779980" providerId="ADAL" clId="{1F26C879-D654-4150-BC7A-C4A875A5B078}" dt="2023-01-30T22:33:44.265" v="229" actId="1076"/>
          <ac:spMkLst>
            <pc:docMk/>
            <pc:sldMk cId="1470680510" sldId="257"/>
            <ac:spMk id="11" creationId="{43FFB0E2-F129-7FE1-73A9-E9ECE4AE0B2E}"/>
          </ac:spMkLst>
        </pc:spChg>
        <pc:grpChg chg="del">
          <ac:chgData name="ZIXIU WU" userId="7b264f19-488c-4651-8d04-578ce9779980" providerId="ADAL" clId="{1F26C879-D654-4150-BC7A-C4A875A5B078}" dt="2023-01-30T22:33:35.544" v="225" actId="478"/>
          <ac:grpSpMkLst>
            <pc:docMk/>
            <pc:sldMk cId="1470680510" sldId="257"/>
            <ac:grpSpMk id="4" creationId="{65659BE5-AD34-05F7-72E3-A8B929CEAB4B}"/>
          </ac:grpSpMkLst>
        </pc:grpChg>
        <pc:grpChg chg="add mod">
          <ac:chgData name="ZIXIU WU" userId="7b264f19-488c-4651-8d04-578ce9779980" providerId="ADAL" clId="{1F26C879-D654-4150-BC7A-C4A875A5B078}" dt="2023-01-30T22:33:44.265" v="229" actId="1076"/>
          <ac:grpSpMkLst>
            <pc:docMk/>
            <pc:sldMk cId="1470680510" sldId="257"/>
            <ac:grpSpMk id="6" creationId="{2F4D6BB8-24B9-2EF8-5201-6AF582645EFD}"/>
          </ac:grpSpMkLst>
        </pc:grpChg>
        <pc:picChg chg="add del mod">
          <ac:chgData name="ZIXIU WU" userId="7b264f19-488c-4651-8d04-578ce9779980" providerId="ADAL" clId="{1F26C879-D654-4150-BC7A-C4A875A5B078}" dt="2023-01-30T22:33:36.746" v="227"/>
          <ac:picMkLst>
            <pc:docMk/>
            <pc:sldMk cId="1470680510" sldId="257"/>
            <ac:picMk id="5" creationId="{06E24BD4-A392-07AD-A46C-35CB4D551698}"/>
          </ac:picMkLst>
        </pc:picChg>
        <pc:picChg chg="mod">
          <ac:chgData name="ZIXIU WU" userId="7b264f19-488c-4651-8d04-578ce9779980" providerId="ADAL" clId="{1F26C879-D654-4150-BC7A-C4A875A5B078}" dt="2023-01-30T22:33:44.265" v="229" actId="1076"/>
          <ac:picMkLst>
            <pc:docMk/>
            <pc:sldMk cId="1470680510" sldId="257"/>
            <ac:picMk id="10" creationId="{FEC1A47F-5393-A392-5A81-38F362B147BA}"/>
          </ac:picMkLst>
        </pc:picChg>
      </pc:sldChg>
      <pc:sldChg chg="modSp mod">
        <pc:chgData name="ZIXIU WU" userId="7b264f19-488c-4651-8d04-578ce9779980" providerId="ADAL" clId="{1F26C879-D654-4150-BC7A-C4A875A5B078}" dt="2023-01-31T19:35:04.344" v="1707" actId="1076"/>
        <pc:sldMkLst>
          <pc:docMk/>
          <pc:sldMk cId="1875145901" sldId="259"/>
        </pc:sldMkLst>
        <pc:spChg chg="mod">
          <ac:chgData name="ZIXIU WU" userId="7b264f19-488c-4651-8d04-578ce9779980" providerId="ADAL" clId="{1F26C879-D654-4150-BC7A-C4A875A5B078}" dt="2023-01-31T19:35:04.344" v="1707" actId="1076"/>
          <ac:spMkLst>
            <pc:docMk/>
            <pc:sldMk cId="1875145901" sldId="259"/>
            <ac:spMk id="8" creationId="{8499343E-5A1D-3FA9-40E8-36646F059637}"/>
          </ac:spMkLst>
        </pc:spChg>
        <pc:grpChg chg="mod">
          <ac:chgData name="ZIXIU WU" userId="7b264f19-488c-4651-8d04-578ce9779980" providerId="ADAL" clId="{1F26C879-D654-4150-BC7A-C4A875A5B078}" dt="2023-01-31T19:35:04.344" v="1707" actId="1076"/>
          <ac:grpSpMkLst>
            <pc:docMk/>
            <pc:sldMk cId="1875145901" sldId="259"/>
            <ac:grpSpMk id="4" creationId="{76A9027C-7319-56D4-BAB5-EC42B08FC609}"/>
          </ac:grpSpMkLst>
        </pc:grpChg>
        <pc:picChg chg="mod">
          <ac:chgData name="ZIXIU WU" userId="7b264f19-488c-4651-8d04-578ce9779980" providerId="ADAL" clId="{1F26C879-D654-4150-BC7A-C4A875A5B078}" dt="2023-01-31T19:35:04.344" v="1707" actId="1076"/>
          <ac:picMkLst>
            <pc:docMk/>
            <pc:sldMk cId="1875145901" sldId="259"/>
            <ac:picMk id="6" creationId="{66C14451-4B9E-86D8-AC9A-2D31AF219085}"/>
          </ac:picMkLst>
        </pc:picChg>
      </pc:sldChg>
      <pc:sldChg chg="del">
        <pc:chgData name="ZIXIU WU" userId="7b264f19-488c-4651-8d04-578ce9779980" providerId="ADAL" clId="{1F26C879-D654-4150-BC7A-C4A875A5B078}" dt="2023-01-30T21:40:08.195" v="77" actId="47"/>
        <pc:sldMkLst>
          <pc:docMk/>
          <pc:sldMk cId="1163823590" sldId="261"/>
        </pc:sldMkLst>
      </pc:sldChg>
      <pc:sldChg chg="delSp modSp mod delAnim">
        <pc:chgData name="ZIXIU WU" userId="7b264f19-488c-4651-8d04-578ce9779980" providerId="ADAL" clId="{1F26C879-D654-4150-BC7A-C4A875A5B078}" dt="2023-01-30T21:47:53.174" v="179" actId="1076"/>
        <pc:sldMkLst>
          <pc:docMk/>
          <pc:sldMk cId="3059270957" sldId="262"/>
        </pc:sldMkLst>
        <pc:grpChg chg="mod">
          <ac:chgData name="ZIXIU WU" userId="7b264f19-488c-4651-8d04-578ce9779980" providerId="ADAL" clId="{1F26C879-D654-4150-BC7A-C4A875A5B078}" dt="2023-01-30T21:47:53.174" v="179" actId="1076"/>
          <ac:grpSpMkLst>
            <pc:docMk/>
            <pc:sldMk cId="3059270957" sldId="262"/>
            <ac:grpSpMk id="5" creationId="{F2F826EF-1DF3-02A7-A44B-7ADE1C42F4AF}"/>
          </ac:grpSpMkLst>
        </pc:grpChg>
        <pc:picChg chg="del">
          <ac:chgData name="ZIXIU WU" userId="7b264f19-488c-4651-8d04-578ce9779980" providerId="ADAL" clId="{1F26C879-D654-4150-BC7A-C4A875A5B078}" dt="2023-01-30T21:47:45.124" v="178" actId="478"/>
          <ac:picMkLst>
            <pc:docMk/>
            <pc:sldMk cId="3059270957" sldId="262"/>
            <ac:picMk id="10" creationId="{48BAAE15-4066-4672-9337-B92BF965456C}"/>
          </ac:picMkLst>
        </pc:picChg>
      </pc:sldChg>
      <pc:sldChg chg="modSp mod modAnim">
        <pc:chgData name="ZIXIU WU" userId="7b264f19-488c-4651-8d04-578ce9779980" providerId="ADAL" clId="{1F26C879-D654-4150-BC7A-C4A875A5B078}" dt="2023-01-30T21:52:57.078" v="191" actId="27636"/>
        <pc:sldMkLst>
          <pc:docMk/>
          <pc:sldMk cId="1431585795" sldId="263"/>
        </pc:sldMkLst>
        <pc:spChg chg="mod">
          <ac:chgData name="ZIXIU WU" userId="7b264f19-488c-4651-8d04-578ce9779980" providerId="ADAL" clId="{1F26C879-D654-4150-BC7A-C4A875A5B078}" dt="2023-01-30T21:52:57.078" v="191" actId="27636"/>
          <ac:spMkLst>
            <pc:docMk/>
            <pc:sldMk cId="1431585795" sldId="263"/>
            <ac:spMk id="3" creationId="{550FCB4E-4011-4855-87F4-6E787A96F978}"/>
          </ac:spMkLst>
        </pc:spChg>
      </pc:sldChg>
      <pc:sldChg chg="addSp delSp modSp mod modAnim">
        <pc:chgData name="ZIXIU WU" userId="7b264f19-488c-4651-8d04-578ce9779980" providerId="ADAL" clId="{1F26C879-D654-4150-BC7A-C4A875A5B078}" dt="2023-01-30T22:33:52.762" v="232" actId="1076"/>
        <pc:sldMkLst>
          <pc:docMk/>
          <pc:sldMk cId="1221291744" sldId="264"/>
        </pc:sldMkLst>
        <pc:spChg chg="mod">
          <ac:chgData name="ZIXIU WU" userId="7b264f19-488c-4651-8d04-578ce9779980" providerId="ADAL" clId="{1F26C879-D654-4150-BC7A-C4A875A5B078}" dt="2023-01-30T21:45:26.134" v="98" actId="20577"/>
          <ac:spMkLst>
            <pc:docMk/>
            <pc:sldMk cId="1221291744" sldId="264"/>
            <ac:spMk id="3" creationId="{550FCB4E-4011-4855-87F4-6E787A96F978}"/>
          </ac:spMkLst>
        </pc:spChg>
        <pc:spChg chg="mod">
          <ac:chgData name="ZIXIU WU" userId="7b264f19-488c-4651-8d04-578ce9779980" providerId="ADAL" clId="{1F26C879-D654-4150-BC7A-C4A875A5B078}" dt="2023-01-30T22:33:52.762" v="232" actId="1076"/>
          <ac:spMkLst>
            <pc:docMk/>
            <pc:sldMk cId="1221291744" sldId="264"/>
            <ac:spMk id="10" creationId="{27CDB21F-0364-A99B-CFE8-B45AB64E031D}"/>
          </ac:spMkLst>
        </pc:spChg>
        <pc:grpChg chg="del">
          <ac:chgData name="ZIXIU WU" userId="7b264f19-488c-4651-8d04-578ce9779980" providerId="ADAL" clId="{1F26C879-D654-4150-BC7A-C4A875A5B078}" dt="2023-01-30T22:33:50.026" v="230" actId="478"/>
          <ac:grpSpMkLst>
            <pc:docMk/>
            <pc:sldMk cId="1221291744" sldId="264"/>
            <ac:grpSpMk id="4" creationId="{3A0574D7-4CB6-BE01-DBEB-E8547C098CF3}"/>
          </ac:grpSpMkLst>
        </pc:grpChg>
        <pc:grpChg chg="add mod">
          <ac:chgData name="ZIXIU WU" userId="7b264f19-488c-4651-8d04-578ce9779980" providerId="ADAL" clId="{1F26C879-D654-4150-BC7A-C4A875A5B078}" dt="2023-01-30T22:33:52.762" v="232" actId="1076"/>
          <ac:grpSpMkLst>
            <pc:docMk/>
            <pc:sldMk cId="1221291744" sldId="264"/>
            <ac:grpSpMk id="6" creationId="{87D18C40-A4A7-BD48-C710-340F0EFF5EE0}"/>
          </ac:grpSpMkLst>
        </pc:grpChg>
        <pc:picChg chg="mod">
          <ac:chgData name="ZIXIU WU" userId="7b264f19-488c-4651-8d04-578ce9779980" providerId="ADAL" clId="{1F26C879-D654-4150-BC7A-C4A875A5B078}" dt="2023-01-30T22:33:52.762" v="232" actId="1076"/>
          <ac:picMkLst>
            <pc:docMk/>
            <pc:sldMk cId="1221291744" sldId="264"/>
            <ac:picMk id="8" creationId="{8CD07ADA-4F31-B0F9-92A4-D589C9EC8001}"/>
          </ac:picMkLst>
        </pc:picChg>
      </pc:sldChg>
      <pc:sldChg chg="modSp mod">
        <pc:chgData name="ZIXIU WU" userId="7b264f19-488c-4651-8d04-578ce9779980" providerId="ADAL" clId="{1F26C879-D654-4150-BC7A-C4A875A5B078}" dt="2023-01-30T21:44:35.444" v="84" actId="6549"/>
        <pc:sldMkLst>
          <pc:docMk/>
          <pc:sldMk cId="1113025627" sldId="293"/>
        </pc:sldMkLst>
        <pc:spChg chg="mod">
          <ac:chgData name="ZIXIU WU" userId="7b264f19-488c-4651-8d04-578ce9779980" providerId="ADAL" clId="{1F26C879-D654-4150-BC7A-C4A875A5B078}" dt="2023-01-30T21:44:35.444" v="84" actId="6549"/>
          <ac:spMkLst>
            <pc:docMk/>
            <pc:sldMk cId="1113025627" sldId="293"/>
            <ac:spMk id="3" creationId="{01E6BDBD-979F-3497-C33C-B5F17C788648}"/>
          </ac:spMkLst>
        </pc:spChg>
      </pc:sldChg>
      <pc:sldChg chg="addSp delSp modSp mod ord modAnim">
        <pc:chgData name="ZIXIU WU" userId="7b264f19-488c-4651-8d04-578ce9779980" providerId="ADAL" clId="{1F26C879-D654-4150-BC7A-C4A875A5B078}" dt="2023-01-30T22:34:40.800" v="242" actId="14100"/>
        <pc:sldMkLst>
          <pc:docMk/>
          <pc:sldMk cId="1758934967" sldId="294"/>
        </pc:sldMkLst>
        <pc:spChg chg="mod">
          <ac:chgData name="ZIXIU WU" userId="7b264f19-488c-4651-8d04-578ce9779980" providerId="ADAL" clId="{1F26C879-D654-4150-BC7A-C4A875A5B078}" dt="2023-01-30T21:12:54.276" v="9" actId="27636"/>
          <ac:spMkLst>
            <pc:docMk/>
            <pc:sldMk cId="1758934967" sldId="294"/>
            <ac:spMk id="3" creationId="{A1DB33DA-3637-D26B-2228-B245A5F7F3DB}"/>
          </ac:spMkLst>
        </pc:spChg>
        <pc:spChg chg="mod">
          <ac:chgData name="ZIXIU WU" userId="7b264f19-488c-4651-8d04-578ce9779980" providerId="ADAL" clId="{1F26C879-D654-4150-BC7A-C4A875A5B078}" dt="2023-01-30T22:34:31.179" v="239" actId="1036"/>
          <ac:spMkLst>
            <pc:docMk/>
            <pc:sldMk cId="1758934967" sldId="294"/>
            <ac:spMk id="17" creationId="{A94F608E-44BE-770E-2F1D-3209D5736AF0}"/>
          </ac:spMkLst>
        </pc:spChg>
        <pc:grpChg chg="mod">
          <ac:chgData name="ZIXIU WU" userId="7b264f19-488c-4651-8d04-578ce9779980" providerId="ADAL" clId="{1F26C879-D654-4150-BC7A-C4A875A5B078}" dt="2023-01-30T22:34:40.800" v="242" actId="14100"/>
          <ac:grpSpMkLst>
            <pc:docMk/>
            <pc:sldMk cId="1758934967" sldId="294"/>
            <ac:grpSpMk id="4" creationId="{B9F17F17-77B0-1069-A77B-F6C3D71D9CA1}"/>
          </ac:grpSpMkLst>
        </pc:grpChg>
        <pc:grpChg chg="add mod">
          <ac:chgData name="ZIXIU WU" userId="7b264f19-488c-4651-8d04-578ce9779980" providerId="ADAL" clId="{1F26C879-D654-4150-BC7A-C4A875A5B078}" dt="2023-01-30T22:34:31.179" v="239" actId="1036"/>
          <ac:grpSpMkLst>
            <pc:docMk/>
            <pc:sldMk cId="1758934967" sldId="294"/>
            <ac:grpSpMk id="5" creationId="{4CCDECBE-AA05-16AB-7D48-E3C271E09A3D}"/>
          </ac:grpSpMkLst>
        </pc:grpChg>
        <pc:grpChg chg="del">
          <ac:chgData name="ZIXIU WU" userId="7b264f19-488c-4651-8d04-578ce9779980" providerId="ADAL" clId="{1F26C879-D654-4150-BC7A-C4A875A5B078}" dt="2023-01-30T22:32:44.344" v="205" actId="478"/>
          <ac:grpSpMkLst>
            <pc:docMk/>
            <pc:sldMk cId="1758934967" sldId="294"/>
            <ac:grpSpMk id="20" creationId="{0FDEB2F9-2C1C-D677-FC56-9140596F27EC}"/>
          </ac:grpSpMkLst>
        </pc:grpChg>
        <pc:picChg chg="mod">
          <ac:chgData name="ZIXIU WU" userId="7b264f19-488c-4651-8d04-578ce9779980" providerId="ADAL" clId="{1F26C879-D654-4150-BC7A-C4A875A5B078}" dt="2023-01-30T22:34:31.179" v="239" actId="1036"/>
          <ac:picMkLst>
            <pc:docMk/>
            <pc:sldMk cId="1758934967" sldId="294"/>
            <ac:picMk id="7" creationId="{C50C9C14-2D19-EB92-C7D5-4F7B3C2F04EF}"/>
          </ac:picMkLst>
        </pc:picChg>
      </pc:sldChg>
      <pc:sldChg chg="del">
        <pc:chgData name="ZIXIU WU" userId="7b264f19-488c-4651-8d04-578ce9779980" providerId="ADAL" clId="{1F26C879-D654-4150-BC7A-C4A875A5B078}" dt="2023-01-30T21:35:56.227" v="25" actId="47"/>
        <pc:sldMkLst>
          <pc:docMk/>
          <pc:sldMk cId="2912619777" sldId="295"/>
        </pc:sldMkLst>
      </pc:sldChg>
      <pc:sldChg chg="delSp modSp mod ord modAnim">
        <pc:chgData name="ZIXIU WU" userId="7b264f19-488c-4651-8d04-578ce9779980" providerId="ADAL" clId="{1F26C879-D654-4150-BC7A-C4A875A5B078}" dt="2023-01-31T12:43:39.779" v="668"/>
        <pc:sldMkLst>
          <pc:docMk/>
          <pc:sldMk cId="3224653070" sldId="296"/>
        </pc:sldMkLst>
        <pc:spChg chg="mod">
          <ac:chgData name="ZIXIU WU" userId="7b264f19-488c-4651-8d04-578ce9779980" providerId="ADAL" clId="{1F26C879-D654-4150-BC7A-C4A875A5B078}" dt="2023-01-30T21:47:20.053" v="177" actId="20577"/>
          <ac:spMkLst>
            <pc:docMk/>
            <pc:sldMk cId="3224653070" sldId="296"/>
            <ac:spMk id="3" creationId="{A1DB33DA-3637-D26B-2228-B245A5F7F3DB}"/>
          </ac:spMkLst>
        </pc:spChg>
        <pc:grpChg chg="del">
          <ac:chgData name="ZIXIU WU" userId="7b264f19-488c-4651-8d04-578ce9779980" providerId="ADAL" clId="{1F26C879-D654-4150-BC7A-C4A875A5B078}" dt="2023-01-31T12:43:32.487" v="666" actId="165"/>
          <ac:grpSpMkLst>
            <pc:docMk/>
            <pc:sldMk cId="3224653070" sldId="296"/>
            <ac:grpSpMk id="5" creationId="{E063E48B-D7C5-BB36-82EC-71EEC53C037D}"/>
          </ac:grpSpMkLst>
        </pc:grpChg>
        <pc:picChg chg="mod topLvl">
          <ac:chgData name="ZIXIU WU" userId="7b264f19-488c-4651-8d04-578ce9779980" providerId="ADAL" clId="{1F26C879-D654-4150-BC7A-C4A875A5B078}" dt="2023-01-31T12:43:32.487" v="666" actId="165"/>
          <ac:picMkLst>
            <pc:docMk/>
            <pc:sldMk cId="3224653070" sldId="296"/>
            <ac:picMk id="6" creationId="{EB05970C-6513-8888-F170-6F7CC44742A9}"/>
          </ac:picMkLst>
        </pc:picChg>
        <pc:picChg chg="mod topLvl">
          <ac:chgData name="ZIXIU WU" userId="7b264f19-488c-4651-8d04-578ce9779980" providerId="ADAL" clId="{1F26C879-D654-4150-BC7A-C4A875A5B078}" dt="2023-01-31T12:43:32.487" v="666" actId="165"/>
          <ac:picMkLst>
            <pc:docMk/>
            <pc:sldMk cId="3224653070" sldId="296"/>
            <ac:picMk id="7" creationId="{15A96F28-0782-3452-44AE-EA04353E9837}"/>
          </ac:picMkLst>
        </pc:picChg>
        <pc:cxnChg chg="mod topLvl">
          <ac:chgData name="ZIXIU WU" userId="7b264f19-488c-4651-8d04-578ce9779980" providerId="ADAL" clId="{1F26C879-D654-4150-BC7A-C4A875A5B078}" dt="2023-01-31T12:43:32.487" v="666" actId="165"/>
          <ac:cxnSpMkLst>
            <pc:docMk/>
            <pc:sldMk cId="3224653070" sldId="296"/>
            <ac:cxnSpMk id="10" creationId="{CAC23D5E-7E3D-0C51-590F-FD03E59AB025}"/>
          </ac:cxnSpMkLst>
        </pc:cxnChg>
      </pc:sldChg>
      <pc:sldChg chg="del">
        <pc:chgData name="ZIXIU WU" userId="7b264f19-488c-4651-8d04-578ce9779980" providerId="ADAL" clId="{1F26C879-D654-4150-BC7A-C4A875A5B078}" dt="2023-01-30T21:36:12.579" v="26" actId="47"/>
        <pc:sldMkLst>
          <pc:docMk/>
          <pc:sldMk cId="2298586591" sldId="297"/>
        </pc:sldMkLst>
      </pc:sldChg>
      <pc:sldChg chg="del">
        <pc:chgData name="ZIXIU WU" userId="7b264f19-488c-4651-8d04-578ce9779980" providerId="ADAL" clId="{1F26C879-D654-4150-BC7A-C4A875A5B078}" dt="2023-01-30T21:36:16.099" v="27" actId="47"/>
        <pc:sldMkLst>
          <pc:docMk/>
          <pc:sldMk cId="4213290835" sldId="298"/>
        </pc:sldMkLst>
      </pc:sldChg>
      <pc:sldChg chg="del">
        <pc:chgData name="ZIXIU WU" userId="7b264f19-488c-4651-8d04-578ce9779980" providerId="ADAL" clId="{1F26C879-D654-4150-BC7A-C4A875A5B078}" dt="2023-01-30T21:44:40.236" v="85" actId="47"/>
        <pc:sldMkLst>
          <pc:docMk/>
          <pc:sldMk cId="2354342779" sldId="299"/>
        </pc:sldMkLst>
      </pc:sldChg>
      <pc:sldChg chg="modSp mod">
        <pc:chgData name="ZIXIU WU" userId="7b264f19-488c-4651-8d04-578ce9779980" providerId="ADAL" clId="{1F26C879-D654-4150-BC7A-C4A875A5B078}" dt="2023-01-30T21:44:43.030" v="87" actId="20577"/>
        <pc:sldMkLst>
          <pc:docMk/>
          <pc:sldMk cId="609325004" sldId="300"/>
        </pc:sldMkLst>
        <pc:spChg chg="mod">
          <ac:chgData name="ZIXIU WU" userId="7b264f19-488c-4651-8d04-578ce9779980" providerId="ADAL" clId="{1F26C879-D654-4150-BC7A-C4A875A5B078}" dt="2023-01-30T21:44:43.030" v="87" actId="20577"/>
          <ac:spMkLst>
            <pc:docMk/>
            <pc:sldMk cId="609325004" sldId="300"/>
            <ac:spMk id="3" creationId="{F6BEB166-99AB-137D-9406-B027AF8BEEE9}"/>
          </ac:spMkLst>
        </pc:spChg>
      </pc:sldChg>
      <pc:sldChg chg="del">
        <pc:chgData name="ZIXIU WU" userId="7b264f19-488c-4651-8d04-578ce9779980" providerId="ADAL" clId="{1F26C879-D654-4150-BC7A-C4A875A5B078}" dt="2023-01-30T22:32:07.736" v="201" actId="47"/>
        <pc:sldMkLst>
          <pc:docMk/>
          <pc:sldMk cId="4238034388" sldId="307"/>
        </pc:sldMkLst>
      </pc:sldChg>
      <pc:sldChg chg="del">
        <pc:chgData name="ZIXIU WU" userId="7b264f19-488c-4651-8d04-578ce9779980" providerId="ADAL" clId="{1F26C879-D654-4150-BC7A-C4A875A5B078}" dt="2023-01-30T22:32:07.736" v="201" actId="47"/>
        <pc:sldMkLst>
          <pc:docMk/>
          <pc:sldMk cId="1848461870" sldId="308"/>
        </pc:sldMkLst>
      </pc:sldChg>
      <pc:sldChg chg="del">
        <pc:chgData name="ZIXIU WU" userId="7b264f19-488c-4651-8d04-578ce9779980" providerId="ADAL" clId="{1F26C879-D654-4150-BC7A-C4A875A5B078}" dt="2023-01-30T22:32:07.736" v="201" actId="47"/>
        <pc:sldMkLst>
          <pc:docMk/>
          <pc:sldMk cId="4208164601" sldId="309"/>
        </pc:sldMkLst>
      </pc:sldChg>
      <pc:sldChg chg="addSp delSp modSp mod modAnim">
        <pc:chgData name="ZIXIU WU" userId="7b264f19-488c-4651-8d04-578ce9779980" providerId="ADAL" clId="{1F26C879-D654-4150-BC7A-C4A875A5B078}" dt="2023-01-30T22:33:58.112" v="235" actId="1076"/>
        <pc:sldMkLst>
          <pc:docMk/>
          <pc:sldMk cId="868017576" sldId="310"/>
        </pc:sldMkLst>
        <pc:spChg chg="mod">
          <ac:chgData name="ZIXIU WU" userId="7b264f19-488c-4651-8d04-578ce9779980" providerId="ADAL" clId="{1F26C879-D654-4150-BC7A-C4A875A5B078}" dt="2023-01-30T21:52:17.060" v="189" actId="20577"/>
          <ac:spMkLst>
            <pc:docMk/>
            <pc:sldMk cId="868017576" sldId="310"/>
            <ac:spMk id="3" creationId="{550FCB4E-4011-4855-87F4-6E787A96F978}"/>
          </ac:spMkLst>
        </pc:spChg>
        <pc:spChg chg="mod">
          <ac:chgData name="ZIXIU WU" userId="7b264f19-488c-4651-8d04-578ce9779980" providerId="ADAL" clId="{1F26C879-D654-4150-BC7A-C4A875A5B078}" dt="2023-01-30T22:33:58.112" v="235" actId="1076"/>
          <ac:spMkLst>
            <pc:docMk/>
            <pc:sldMk cId="868017576" sldId="310"/>
            <ac:spMk id="11" creationId="{68342891-5496-EE96-3017-4501DE88478A}"/>
          </ac:spMkLst>
        </pc:spChg>
        <pc:grpChg chg="del">
          <ac:chgData name="ZIXIU WU" userId="7b264f19-488c-4651-8d04-578ce9779980" providerId="ADAL" clId="{1F26C879-D654-4150-BC7A-C4A875A5B078}" dt="2023-01-30T22:33:55.466" v="233" actId="478"/>
          <ac:grpSpMkLst>
            <pc:docMk/>
            <pc:sldMk cId="868017576" sldId="310"/>
            <ac:grpSpMk id="4" creationId="{3A0574D7-4CB6-BE01-DBEB-E8547C098CF3}"/>
          </ac:grpSpMkLst>
        </pc:grpChg>
        <pc:grpChg chg="add mod">
          <ac:chgData name="ZIXIU WU" userId="7b264f19-488c-4651-8d04-578ce9779980" providerId="ADAL" clId="{1F26C879-D654-4150-BC7A-C4A875A5B078}" dt="2023-01-30T22:33:58.112" v="235" actId="1076"/>
          <ac:grpSpMkLst>
            <pc:docMk/>
            <pc:sldMk cId="868017576" sldId="310"/>
            <ac:grpSpMk id="6" creationId="{4B662091-24FA-5058-A074-CB10B8CAD6D5}"/>
          </ac:grpSpMkLst>
        </pc:grpChg>
        <pc:picChg chg="mod">
          <ac:chgData name="ZIXIU WU" userId="7b264f19-488c-4651-8d04-578ce9779980" providerId="ADAL" clId="{1F26C879-D654-4150-BC7A-C4A875A5B078}" dt="2023-01-30T22:33:58.112" v="235" actId="1076"/>
          <ac:picMkLst>
            <pc:docMk/>
            <pc:sldMk cId="868017576" sldId="310"/>
            <ac:picMk id="10" creationId="{240CA49E-B401-D3BA-73ED-FD98617EDFC8}"/>
          </ac:picMkLst>
        </pc:picChg>
      </pc:sldChg>
      <pc:sldChg chg="modSp mod">
        <pc:chgData name="ZIXIU WU" userId="7b264f19-488c-4651-8d04-578ce9779980" providerId="ADAL" clId="{1F26C879-D654-4150-BC7A-C4A875A5B078}" dt="2023-02-01T10:45:37.279" v="1749" actId="20577"/>
        <pc:sldMkLst>
          <pc:docMk/>
          <pc:sldMk cId="4142112707" sldId="311"/>
        </pc:sldMkLst>
        <pc:spChg chg="mod">
          <ac:chgData name="ZIXIU WU" userId="7b264f19-488c-4651-8d04-578ce9779980" providerId="ADAL" clId="{1F26C879-D654-4150-BC7A-C4A875A5B078}" dt="2023-02-01T10:45:37.279" v="1749" actId="20577"/>
          <ac:spMkLst>
            <pc:docMk/>
            <pc:sldMk cId="4142112707" sldId="311"/>
            <ac:spMk id="3" creationId="{F6BEB166-99AB-137D-9406-B027AF8BEEE9}"/>
          </ac:spMkLst>
        </pc:spChg>
      </pc:sldChg>
      <pc:sldChg chg="modSp mod">
        <pc:chgData name="ZIXIU WU" userId="7b264f19-488c-4651-8d04-578ce9779980" providerId="ADAL" clId="{1F26C879-D654-4150-BC7A-C4A875A5B078}" dt="2023-02-01T10:45:48.792" v="1751" actId="20577"/>
        <pc:sldMkLst>
          <pc:docMk/>
          <pc:sldMk cId="1721853654" sldId="322"/>
        </pc:sldMkLst>
        <pc:spChg chg="mod">
          <ac:chgData name="ZIXIU WU" userId="7b264f19-488c-4651-8d04-578ce9779980" providerId="ADAL" clId="{1F26C879-D654-4150-BC7A-C4A875A5B078}" dt="2023-02-01T10:45:48.792" v="1751" actId="20577"/>
          <ac:spMkLst>
            <pc:docMk/>
            <pc:sldMk cId="1721853654" sldId="322"/>
            <ac:spMk id="3" creationId="{F6BEB166-99AB-137D-9406-B027AF8BEEE9}"/>
          </ac:spMkLst>
        </pc:spChg>
      </pc:sldChg>
      <pc:sldChg chg="modSp mod modAnim">
        <pc:chgData name="ZIXIU WU" userId="7b264f19-488c-4651-8d04-578ce9779980" providerId="ADAL" clId="{1F26C879-D654-4150-BC7A-C4A875A5B078}" dt="2023-01-30T22:50:12.914" v="359"/>
        <pc:sldMkLst>
          <pc:docMk/>
          <pc:sldMk cId="3845683766" sldId="331"/>
        </pc:sldMkLst>
        <pc:spChg chg="mod">
          <ac:chgData name="ZIXIU WU" userId="7b264f19-488c-4651-8d04-578ce9779980" providerId="ADAL" clId="{1F26C879-D654-4150-BC7A-C4A875A5B078}" dt="2023-01-30T22:49:56.470" v="357" actId="207"/>
          <ac:spMkLst>
            <pc:docMk/>
            <pc:sldMk cId="3845683766" sldId="331"/>
            <ac:spMk id="3" creationId="{A1DB33DA-3637-D26B-2228-B245A5F7F3DB}"/>
          </ac:spMkLst>
        </pc:spChg>
      </pc:sldChg>
      <pc:sldChg chg="modSp mod modAnim">
        <pc:chgData name="ZIXIU WU" userId="7b264f19-488c-4651-8d04-578ce9779980" providerId="ADAL" clId="{1F26C879-D654-4150-BC7A-C4A875A5B078}" dt="2023-01-30T22:47:27.815" v="345" actId="20577"/>
        <pc:sldMkLst>
          <pc:docMk/>
          <pc:sldMk cId="3991298641" sldId="332"/>
        </pc:sldMkLst>
        <pc:spChg chg="mod">
          <ac:chgData name="ZIXIU WU" userId="7b264f19-488c-4651-8d04-578ce9779980" providerId="ADAL" clId="{1F26C879-D654-4150-BC7A-C4A875A5B078}" dt="2023-01-30T22:47:27.815" v="345" actId="20577"/>
          <ac:spMkLst>
            <pc:docMk/>
            <pc:sldMk cId="3991298641" sldId="332"/>
            <ac:spMk id="3" creationId="{A1DB33DA-3637-D26B-2228-B245A5F7F3DB}"/>
          </ac:spMkLst>
        </pc:spChg>
      </pc:sldChg>
      <pc:sldChg chg="del">
        <pc:chgData name="ZIXIU WU" userId="7b264f19-488c-4651-8d04-578ce9779980" providerId="ADAL" clId="{1F26C879-D654-4150-BC7A-C4A875A5B078}" dt="2023-01-30T21:56:41.848" v="195" actId="47"/>
        <pc:sldMkLst>
          <pc:docMk/>
          <pc:sldMk cId="3137451372" sldId="346"/>
        </pc:sldMkLst>
      </pc:sldChg>
      <pc:sldChg chg="modSp mod modAnim">
        <pc:chgData name="ZIXIU WU" userId="7b264f19-488c-4651-8d04-578ce9779980" providerId="ADAL" clId="{1F26C879-D654-4150-BC7A-C4A875A5B078}" dt="2023-01-30T22:51:04.377" v="361" actId="27636"/>
        <pc:sldMkLst>
          <pc:docMk/>
          <pc:sldMk cId="2462885713" sldId="348"/>
        </pc:sldMkLst>
        <pc:spChg chg="mod">
          <ac:chgData name="ZIXIU WU" userId="7b264f19-488c-4651-8d04-578ce9779980" providerId="ADAL" clId="{1F26C879-D654-4150-BC7A-C4A875A5B078}" dt="2023-01-30T22:51:04.377" v="361" actId="27636"/>
          <ac:spMkLst>
            <pc:docMk/>
            <pc:sldMk cId="2462885713" sldId="348"/>
            <ac:spMk id="3" creationId="{B7913801-C32A-E496-6A62-EB6838BF3C6F}"/>
          </ac:spMkLst>
        </pc:spChg>
      </pc:sldChg>
      <pc:sldChg chg="del">
        <pc:chgData name="ZIXIU WU" userId="7b264f19-488c-4651-8d04-578ce9779980" providerId="ADAL" clId="{1F26C879-D654-4150-BC7A-C4A875A5B078}" dt="2023-01-30T21:56:41.848" v="195" actId="47"/>
        <pc:sldMkLst>
          <pc:docMk/>
          <pc:sldMk cId="4218281665" sldId="350"/>
        </pc:sldMkLst>
      </pc:sldChg>
      <pc:sldChg chg="del">
        <pc:chgData name="ZIXIU WU" userId="7b264f19-488c-4651-8d04-578ce9779980" providerId="ADAL" clId="{1F26C879-D654-4150-BC7A-C4A875A5B078}" dt="2023-01-30T21:56:41.848" v="195" actId="47"/>
        <pc:sldMkLst>
          <pc:docMk/>
          <pc:sldMk cId="3874365590" sldId="352"/>
        </pc:sldMkLst>
      </pc:sldChg>
      <pc:sldChg chg="del">
        <pc:chgData name="ZIXIU WU" userId="7b264f19-488c-4651-8d04-578ce9779980" providerId="ADAL" clId="{1F26C879-D654-4150-BC7A-C4A875A5B078}" dt="2023-01-30T21:56:41.848" v="195" actId="47"/>
        <pc:sldMkLst>
          <pc:docMk/>
          <pc:sldMk cId="2163720512" sldId="353"/>
        </pc:sldMkLst>
      </pc:sldChg>
      <pc:sldChg chg="modSp mod">
        <pc:chgData name="ZIXIU WU" userId="7b264f19-488c-4651-8d04-578ce9779980" providerId="ADAL" clId="{1F26C879-D654-4150-BC7A-C4A875A5B078}" dt="2023-01-30T21:45:32.212" v="100" actId="20577"/>
        <pc:sldMkLst>
          <pc:docMk/>
          <pc:sldMk cId="3136469305" sldId="354"/>
        </pc:sldMkLst>
        <pc:spChg chg="mod">
          <ac:chgData name="ZIXIU WU" userId="7b264f19-488c-4651-8d04-578ce9779980" providerId="ADAL" clId="{1F26C879-D654-4150-BC7A-C4A875A5B078}" dt="2023-01-30T21:45:32.212" v="100" actId="20577"/>
          <ac:spMkLst>
            <pc:docMk/>
            <pc:sldMk cId="3136469305" sldId="354"/>
            <ac:spMk id="3" creationId="{F6BEB166-99AB-137D-9406-B027AF8BEEE9}"/>
          </ac:spMkLst>
        </pc:spChg>
      </pc:sldChg>
      <pc:sldChg chg="modSp mod">
        <pc:chgData name="ZIXIU WU" userId="7b264f19-488c-4651-8d04-578ce9779980" providerId="ADAL" clId="{1F26C879-D654-4150-BC7A-C4A875A5B078}" dt="2023-01-31T12:23:37.599" v="434" actId="20577"/>
        <pc:sldMkLst>
          <pc:docMk/>
          <pc:sldMk cId="2574161740" sldId="355"/>
        </pc:sldMkLst>
        <pc:spChg chg="mod">
          <ac:chgData name="ZIXIU WU" userId="7b264f19-488c-4651-8d04-578ce9779980" providerId="ADAL" clId="{1F26C879-D654-4150-BC7A-C4A875A5B078}" dt="2023-01-31T12:23:37.599" v="434" actId="20577"/>
          <ac:spMkLst>
            <pc:docMk/>
            <pc:sldMk cId="2574161740" sldId="355"/>
            <ac:spMk id="2" creationId="{070C3356-DC73-16E6-C8A9-C61C05B21DF2}"/>
          </ac:spMkLst>
        </pc:spChg>
        <pc:picChg chg="mod">
          <ac:chgData name="ZIXIU WU" userId="7b264f19-488c-4651-8d04-578ce9779980" providerId="ADAL" clId="{1F26C879-D654-4150-BC7A-C4A875A5B078}" dt="2023-01-31T12:21:33.454" v="372" actId="14826"/>
          <ac:picMkLst>
            <pc:docMk/>
            <pc:sldMk cId="2574161740" sldId="355"/>
            <ac:picMk id="9" creationId="{89C92CD2-AD47-204A-C5F4-362CD16F2761}"/>
          </ac:picMkLst>
        </pc:picChg>
      </pc:sldChg>
      <pc:sldChg chg="modSp mod">
        <pc:chgData name="ZIXIU WU" userId="7b264f19-488c-4651-8d04-578ce9779980" providerId="ADAL" clId="{1F26C879-D654-4150-BC7A-C4A875A5B078}" dt="2023-01-31T12:23:41.587" v="442" actId="20577"/>
        <pc:sldMkLst>
          <pc:docMk/>
          <pc:sldMk cId="2309599759" sldId="356"/>
        </pc:sldMkLst>
        <pc:spChg chg="mod">
          <ac:chgData name="ZIXIU WU" userId="7b264f19-488c-4651-8d04-578ce9779980" providerId="ADAL" clId="{1F26C879-D654-4150-BC7A-C4A875A5B078}" dt="2023-01-31T12:23:41.587" v="442" actId="20577"/>
          <ac:spMkLst>
            <pc:docMk/>
            <pc:sldMk cId="2309599759" sldId="356"/>
            <ac:spMk id="2" creationId="{070C3356-DC73-16E6-C8A9-C61C05B21DF2}"/>
          </ac:spMkLst>
        </pc:spChg>
        <pc:picChg chg="mod">
          <ac:chgData name="ZIXIU WU" userId="7b264f19-488c-4651-8d04-578ce9779980" providerId="ADAL" clId="{1F26C879-D654-4150-BC7A-C4A875A5B078}" dt="2023-01-31T12:21:42.132" v="373" actId="14826"/>
          <ac:picMkLst>
            <pc:docMk/>
            <pc:sldMk cId="2309599759" sldId="356"/>
            <ac:picMk id="9" creationId="{EB7E5C41-3823-D909-3B4E-40D1BEF7E6BC}"/>
          </ac:picMkLst>
        </pc:picChg>
      </pc:sldChg>
      <pc:sldChg chg="del">
        <pc:chgData name="ZIXIU WU" userId="7b264f19-488c-4651-8d04-578ce9779980" providerId="ADAL" clId="{1F26C879-D654-4150-BC7A-C4A875A5B078}" dt="2023-01-31T16:05:27.916" v="1574" actId="47"/>
        <pc:sldMkLst>
          <pc:docMk/>
          <pc:sldMk cId="1205732298" sldId="357"/>
        </pc:sldMkLst>
      </pc:sldChg>
      <pc:sldChg chg="modSp mod modAnim">
        <pc:chgData name="ZIXIU WU" userId="7b264f19-488c-4651-8d04-578ce9779980" providerId="ADAL" clId="{1F26C879-D654-4150-BC7A-C4A875A5B078}" dt="2023-01-31T15:51:22.519" v="1334" actId="20577"/>
        <pc:sldMkLst>
          <pc:docMk/>
          <pc:sldMk cId="301924589" sldId="358"/>
        </pc:sldMkLst>
        <pc:spChg chg="mod">
          <ac:chgData name="ZIXIU WU" userId="7b264f19-488c-4651-8d04-578ce9779980" providerId="ADAL" clId="{1F26C879-D654-4150-BC7A-C4A875A5B078}" dt="2023-01-31T15:51:22.519" v="1334" actId="20577"/>
          <ac:spMkLst>
            <pc:docMk/>
            <pc:sldMk cId="301924589" sldId="358"/>
            <ac:spMk id="3" creationId="{D828587E-0FBB-88BE-F743-F2EE2290F709}"/>
          </ac:spMkLst>
        </pc:spChg>
        <pc:spChg chg="mod">
          <ac:chgData name="ZIXIU WU" userId="7b264f19-488c-4651-8d04-578ce9779980" providerId="ADAL" clId="{1F26C879-D654-4150-BC7A-C4A875A5B078}" dt="2023-01-30T22:39:58.502" v="253" actId="1037"/>
          <ac:spMkLst>
            <pc:docMk/>
            <pc:sldMk cId="301924589" sldId="358"/>
            <ac:spMk id="5" creationId="{0A62B51F-9A2D-B381-BEED-1F50A99922DB}"/>
          </ac:spMkLst>
        </pc:spChg>
        <pc:grpChg chg="mod">
          <ac:chgData name="ZIXIU WU" userId="7b264f19-488c-4651-8d04-578ce9779980" providerId="ADAL" clId="{1F26C879-D654-4150-BC7A-C4A875A5B078}" dt="2023-01-30T22:39:37.600" v="246" actId="14826"/>
          <ac:grpSpMkLst>
            <pc:docMk/>
            <pc:sldMk cId="301924589" sldId="358"/>
            <ac:grpSpMk id="6" creationId="{FA12583B-3F22-84B1-4761-0FADAE6C7F14}"/>
          </ac:grpSpMkLst>
        </pc:grpChg>
        <pc:picChg chg="mod">
          <ac:chgData name="ZIXIU WU" userId="7b264f19-488c-4651-8d04-578ce9779980" providerId="ADAL" clId="{1F26C879-D654-4150-BC7A-C4A875A5B078}" dt="2023-01-30T22:39:37.600" v="246" actId="14826"/>
          <ac:picMkLst>
            <pc:docMk/>
            <pc:sldMk cId="301924589" sldId="358"/>
            <ac:picMk id="1028" creationId="{FC93D335-8823-4CED-A451-E2D410B0AA9A}"/>
          </ac:picMkLst>
        </pc:picChg>
      </pc:sldChg>
      <pc:sldChg chg="addSp delSp modSp mod">
        <pc:chgData name="ZIXIU WU" userId="7b264f19-488c-4651-8d04-578ce9779980" providerId="ADAL" clId="{1F26C879-D654-4150-BC7A-C4A875A5B078}" dt="2023-01-31T12:27:25.382" v="600" actId="1076"/>
        <pc:sldMkLst>
          <pc:docMk/>
          <pc:sldMk cId="488125674" sldId="359"/>
        </pc:sldMkLst>
        <pc:spChg chg="del">
          <ac:chgData name="ZIXIU WU" userId="7b264f19-488c-4651-8d04-578ce9779980" providerId="ADAL" clId="{1F26C879-D654-4150-BC7A-C4A875A5B078}" dt="2023-01-31T12:26:59" v="588" actId="478"/>
          <ac:spMkLst>
            <pc:docMk/>
            <pc:sldMk cId="488125674" sldId="359"/>
            <ac:spMk id="3" creationId="{00EB050F-86AA-6C05-BF23-EE2F9AB85220}"/>
          </ac:spMkLst>
        </pc:spChg>
        <pc:spChg chg="add del mod">
          <ac:chgData name="ZIXIU WU" userId="7b264f19-488c-4651-8d04-578ce9779980" providerId="ADAL" clId="{1F26C879-D654-4150-BC7A-C4A875A5B078}" dt="2023-01-31T12:27:02.592" v="589" actId="478"/>
          <ac:spMkLst>
            <pc:docMk/>
            <pc:sldMk cId="488125674" sldId="359"/>
            <ac:spMk id="7" creationId="{049E52C9-4AF9-7396-DF81-00382F0EF2B1}"/>
          </ac:spMkLst>
        </pc:spChg>
        <pc:picChg chg="add del mod">
          <ac:chgData name="ZIXIU WU" userId="7b264f19-488c-4651-8d04-578ce9779980" providerId="ADAL" clId="{1F26C879-D654-4150-BC7A-C4A875A5B078}" dt="2023-01-31T12:27:25.382" v="600" actId="1076"/>
          <ac:picMkLst>
            <pc:docMk/>
            <pc:sldMk cId="488125674" sldId="359"/>
            <ac:picMk id="5" creationId="{CFCFE19A-AFAA-BD5D-8C85-CD1F1AE4E126}"/>
          </ac:picMkLst>
        </pc:picChg>
      </pc:sldChg>
      <pc:sldChg chg="addSp delSp modSp mod">
        <pc:chgData name="ZIXIU WU" userId="7b264f19-488c-4651-8d04-578ce9779980" providerId="ADAL" clId="{1F26C879-D654-4150-BC7A-C4A875A5B078}" dt="2023-01-31T12:27:20.429" v="598" actId="1076"/>
        <pc:sldMkLst>
          <pc:docMk/>
          <pc:sldMk cId="1839542121" sldId="360"/>
        </pc:sldMkLst>
        <pc:spChg chg="del">
          <ac:chgData name="ZIXIU WU" userId="7b264f19-488c-4651-8d04-578ce9779980" providerId="ADAL" clId="{1F26C879-D654-4150-BC7A-C4A875A5B078}" dt="2023-01-31T12:27:08.527" v="591" actId="478"/>
          <ac:spMkLst>
            <pc:docMk/>
            <pc:sldMk cId="1839542121" sldId="360"/>
            <ac:spMk id="3" creationId="{00EB050F-86AA-6C05-BF23-EE2F9AB85220}"/>
          </ac:spMkLst>
        </pc:spChg>
        <pc:spChg chg="add del mod">
          <ac:chgData name="ZIXIU WU" userId="7b264f19-488c-4651-8d04-578ce9779980" providerId="ADAL" clId="{1F26C879-D654-4150-BC7A-C4A875A5B078}" dt="2023-01-31T12:27:10.494" v="592" actId="478"/>
          <ac:spMkLst>
            <pc:docMk/>
            <pc:sldMk cId="1839542121" sldId="360"/>
            <ac:spMk id="5" creationId="{BD525270-C3B7-CFA9-C1DE-EEE4BC3D0B28}"/>
          </ac:spMkLst>
        </pc:spChg>
        <pc:picChg chg="mod">
          <ac:chgData name="ZIXIU WU" userId="7b264f19-488c-4651-8d04-578ce9779980" providerId="ADAL" clId="{1F26C879-D654-4150-BC7A-C4A875A5B078}" dt="2023-01-31T12:27:20.429" v="598" actId="1076"/>
          <ac:picMkLst>
            <pc:docMk/>
            <pc:sldMk cId="1839542121" sldId="360"/>
            <ac:picMk id="6" creationId="{11AE101E-D93B-9A40-03A8-6E6B64307D17}"/>
          </ac:picMkLst>
        </pc:picChg>
      </pc:sldChg>
      <pc:sldChg chg="del">
        <pc:chgData name="ZIXIU WU" userId="7b264f19-488c-4651-8d04-578ce9779980" providerId="ADAL" clId="{1F26C879-D654-4150-BC7A-C4A875A5B078}" dt="2023-01-31T11:01:08.439" v="362" actId="47"/>
        <pc:sldMkLst>
          <pc:docMk/>
          <pc:sldMk cId="671291062" sldId="361"/>
        </pc:sldMkLst>
      </pc:sldChg>
      <pc:sldChg chg="del">
        <pc:chgData name="ZIXIU WU" userId="7b264f19-488c-4651-8d04-578ce9779980" providerId="ADAL" clId="{1F26C879-D654-4150-BC7A-C4A875A5B078}" dt="2023-01-31T11:01:08.439" v="362" actId="47"/>
        <pc:sldMkLst>
          <pc:docMk/>
          <pc:sldMk cId="2863083056" sldId="362"/>
        </pc:sldMkLst>
      </pc:sldChg>
      <pc:sldChg chg="del">
        <pc:chgData name="ZIXIU WU" userId="7b264f19-488c-4651-8d04-578ce9779980" providerId="ADAL" clId="{1F26C879-D654-4150-BC7A-C4A875A5B078}" dt="2023-01-30T22:32:15.699" v="202" actId="47"/>
        <pc:sldMkLst>
          <pc:docMk/>
          <pc:sldMk cId="3197943612" sldId="363"/>
        </pc:sldMkLst>
      </pc:sldChg>
      <pc:sldChg chg="modSp mod modAnim">
        <pc:chgData name="ZIXIU WU" userId="7b264f19-488c-4651-8d04-578ce9779980" providerId="ADAL" clId="{1F26C879-D654-4150-BC7A-C4A875A5B078}" dt="2023-01-31T12:28:57.303" v="663" actId="14100"/>
        <pc:sldMkLst>
          <pc:docMk/>
          <pc:sldMk cId="4034435253" sldId="364"/>
        </pc:sldMkLst>
        <pc:spChg chg="mod">
          <ac:chgData name="ZIXIU WU" userId="7b264f19-488c-4651-8d04-578ce9779980" providerId="ADAL" clId="{1F26C879-D654-4150-BC7A-C4A875A5B078}" dt="2023-01-31T12:28:57.303" v="663" actId="14100"/>
          <ac:spMkLst>
            <pc:docMk/>
            <pc:sldMk cId="4034435253" sldId="364"/>
            <ac:spMk id="4" creationId="{5A50F761-9A34-4822-7B4B-C5BB18ED3034}"/>
          </ac:spMkLst>
        </pc:spChg>
        <pc:spChg chg="mod">
          <ac:chgData name="ZIXIU WU" userId="7b264f19-488c-4651-8d04-578ce9779980" providerId="ADAL" clId="{1F26C879-D654-4150-BC7A-C4A875A5B078}" dt="2023-01-30T22:40:25.974" v="265" actId="1038"/>
          <ac:spMkLst>
            <pc:docMk/>
            <pc:sldMk cId="4034435253" sldId="364"/>
            <ac:spMk id="8" creationId="{77E7E337-B90F-2E63-D8D3-4CB4F9AAA972}"/>
          </ac:spMkLst>
        </pc:spChg>
        <pc:grpChg chg="mod">
          <ac:chgData name="ZIXIU WU" userId="7b264f19-488c-4651-8d04-578ce9779980" providerId="ADAL" clId="{1F26C879-D654-4150-BC7A-C4A875A5B078}" dt="2023-01-30T22:40:10.823" v="254" actId="14826"/>
          <ac:grpSpMkLst>
            <pc:docMk/>
            <pc:sldMk cId="4034435253" sldId="364"/>
            <ac:grpSpMk id="6" creationId="{368DC9ED-CF99-B32A-12CB-6FB3F2C81390}"/>
          </ac:grpSpMkLst>
        </pc:grpChg>
        <pc:picChg chg="mod">
          <ac:chgData name="ZIXIU WU" userId="7b264f19-488c-4651-8d04-578ce9779980" providerId="ADAL" clId="{1F26C879-D654-4150-BC7A-C4A875A5B078}" dt="2023-01-30T22:40:10.823" v="254" actId="14826"/>
          <ac:picMkLst>
            <pc:docMk/>
            <pc:sldMk cId="4034435253" sldId="364"/>
            <ac:picMk id="7" creationId="{6DE1706F-2E22-EF69-5411-2E9359F62B12}"/>
          </ac:picMkLst>
        </pc:picChg>
      </pc:sldChg>
      <pc:sldChg chg="del">
        <pc:chgData name="ZIXIU WU" userId="7b264f19-488c-4651-8d04-578ce9779980" providerId="ADAL" clId="{1F26C879-D654-4150-BC7A-C4A875A5B078}" dt="2023-01-30T21:56:41.848" v="195" actId="47"/>
        <pc:sldMkLst>
          <pc:docMk/>
          <pc:sldMk cId="848599358" sldId="365"/>
        </pc:sldMkLst>
      </pc:sldChg>
      <pc:sldChg chg="add del">
        <pc:chgData name="ZIXIU WU" userId="7b264f19-488c-4651-8d04-578ce9779980" providerId="ADAL" clId="{1F26C879-D654-4150-BC7A-C4A875A5B078}" dt="2023-01-31T12:12:55.921" v="364" actId="47"/>
        <pc:sldMkLst>
          <pc:docMk/>
          <pc:sldMk cId="570835652" sldId="367"/>
        </pc:sldMkLst>
      </pc:sldChg>
      <pc:sldChg chg="modSp add mod modAnim">
        <pc:chgData name="ZIXIU WU" userId="7b264f19-488c-4651-8d04-578ce9779980" providerId="ADAL" clId="{1F26C879-D654-4150-BC7A-C4A875A5B078}" dt="2023-01-31T12:23:25.652" v="426" actId="12"/>
        <pc:sldMkLst>
          <pc:docMk/>
          <pc:sldMk cId="3786429203" sldId="367"/>
        </pc:sldMkLst>
        <pc:spChg chg="mod">
          <ac:chgData name="ZIXIU WU" userId="7b264f19-488c-4651-8d04-578ce9779980" providerId="ADAL" clId="{1F26C879-D654-4150-BC7A-C4A875A5B078}" dt="2023-01-31T12:23:25.652" v="426" actId="12"/>
          <ac:spMkLst>
            <pc:docMk/>
            <pc:sldMk cId="3786429203" sldId="367"/>
            <ac:spMk id="3" creationId="{D828587E-0FBB-88BE-F743-F2EE2290F709}"/>
          </ac:spMkLst>
        </pc:spChg>
      </pc:sldChg>
      <pc:sldChg chg="modSp add mod">
        <pc:chgData name="ZIXIU WU" userId="7b264f19-488c-4651-8d04-578ce9779980" providerId="ADAL" clId="{1F26C879-D654-4150-BC7A-C4A875A5B078}" dt="2023-01-31T12:25:36.357" v="508" actId="1076"/>
        <pc:sldMkLst>
          <pc:docMk/>
          <pc:sldMk cId="2106924804" sldId="368"/>
        </pc:sldMkLst>
        <pc:spChg chg="mod">
          <ac:chgData name="ZIXIU WU" userId="7b264f19-488c-4651-8d04-578ce9779980" providerId="ADAL" clId="{1F26C879-D654-4150-BC7A-C4A875A5B078}" dt="2023-01-31T12:25:34.598" v="507" actId="1076"/>
          <ac:spMkLst>
            <pc:docMk/>
            <pc:sldMk cId="2106924804" sldId="368"/>
            <ac:spMk id="3" creationId="{D828587E-0FBB-88BE-F743-F2EE2290F709}"/>
          </ac:spMkLst>
        </pc:spChg>
        <pc:spChg chg="mod">
          <ac:chgData name="ZIXIU WU" userId="7b264f19-488c-4651-8d04-578ce9779980" providerId="ADAL" clId="{1F26C879-D654-4150-BC7A-C4A875A5B078}" dt="2023-01-31T12:25:36.357" v="508" actId="1076"/>
          <ac:spMkLst>
            <pc:docMk/>
            <pc:sldMk cId="2106924804" sldId="368"/>
            <ac:spMk id="5" creationId="{0A62B51F-9A2D-B381-BEED-1F50A99922DB}"/>
          </ac:spMkLst>
        </pc:spChg>
        <pc:grpChg chg="mod">
          <ac:chgData name="ZIXIU WU" userId="7b264f19-488c-4651-8d04-578ce9779980" providerId="ADAL" clId="{1F26C879-D654-4150-BC7A-C4A875A5B078}" dt="2023-01-31T12:25:36.357" v="508" actId="1076"/>
          <ac:grpSpMkLst>
            <pc:docMk/>
            <pc:sldMk cId="2106924804" sldId="368"/>
            <ac:grpSpMk id="6" creationId="{FA12583B-3F22-84B1-4761-0FADAE6C7F14}"/>
          </ac:grpSpMkLst>
        </pc:grpChg>
        <pc:picChg chg="mod">
          <ac:chgData name="ZIXIU WU" userId="7b264f19-488c-4651-8d04-578ce9779980" providerId="ADAL" clId="{1F26C879-D654-4150-BC7A-C4A875A5B078}" dt="2023-01-31T12:25:36.357" v="508" actId="1076"/>
          <ac:picMkLst>
            <pc:docMk/>
            <pc:sldMk cId="2106924804" sldId="368"/>
            <ac:picMk id="1028" creationId="{FC93D335-8823-4CED-A451-E2D410B0AA9A}"/>
          </ac:picMkLst>
        </pc:picChg>
      </pc:sldChg>
      <pc:sldChg chg="modSp new mod">
        <pc:chgData name="ZIXIU WU" userId="7b264f19-488c-4651-8d04-578ce9779980" providerId="ADAL" clId="{1F26C879-D654-4150-BC7A-C4A875A5B078}" dt="2023-01-31T15:34:31.510" v="708"/>
        <pc:sldMkLst>
          <pc:docMk/>
          <pc:sldMk cId="1888468878" sldId="369"/>
        </pc:sldMkLst>
        <pc:spChg chg="mod">
          <ac:chgData name="ZIXIU WU" userId="7b264f19-488c-4651-8d04-578ce9779980" providerId="ADAL" clId="{1F26C879-D654-4150-BC7A-C4A875A5B078}" dt="2023-01-31T15:28:01.151" v="688" actId="113"/>
          <ac:spMkLst>
            <pc:docMk/>
            <pc:sldMk cId="1888468878" sldId="369"/>
            <ac:spMk id="2" creationId="{887B242D-41F7-4B90-66DC-8DDEC11C4834}"/>
          </ac:spMkLst>
        </pc:spChg>
        <pc:spChg chg="mod">
          <ac:chgData name="ZIXIU WU" userId="7b264f19-488c-4651-8d04-578ce9779980" providerId="ADAL" clId="{1F26C879-D654-4150-BC7A-C4A875A5B078}" dt="2023-01-31T15:34:31.510" v="708"/>
          <ac:spMkLst>
            <pc:docMk/>
            <pc:sldMk cId="1888468878" sldId="369"/>
            <ac:spMk id="3" creationId="{752CAF17-AAB8-A975-8433-BB0347FBF848}"/>
          </ac:spMkLst>
        </pc:spChg>
      </pc:sldChg>
      <pc:sldChg chg="new del">
        <pc:chgData name="ZIXIU WU" userId="7b264f19-488c-4651-8d04-578ce9779980" providerId="ADAL" clId="{1F26C879-D654-4150-BC7A-C4A875A5B078}" dt="2023-01-31T15:25:20.894" v="670" actId="680"/>
        <pc:sldMkLst>
          <pc:docMk/>
          <pc:sldMk cId="1951309819" sldId="369"/>
        </pc:sldMkLst>
      </pc:sldChg>
      <pc:sldChg chg="modSp add mod">
        <pc:chgData name="ZIXIU WU" userId="7b264f19-488c-4651-8d04-578ce9779980" providerId="ADAL" clId="{1F26C879-D654-4150-BC7A-C4A875A5B078}" dt="2023-02-01T09:06:44.992" v="1747" actId="27636"/>
        <pc:sldMkLst>
          <pc:docMk/>
          <pc:sldMk cId="3492185259" sldId="370"/>
        </pc:sldMkLst>
        <pc:spChg chg="mod">
          <ac:chgData name="ZIXIU WU" userId="7b264f19-488c-4651-8d04-578ce9779980" providerId="ADAL" clId="{1F26C879-D654-4150-BC7A-C4A875A5B078}" dt="2023-01-31T15:42:33.992" v="725" actId="20577"/>
          <ac:spMkLst>
            <pc:docMk/>
            <pc:sldMk cId="3492185259" sldId="370"/>
            <ac:spMk id="2" creationId="{9853D30C-F649-AF69-7D5F-D1EEE23C2755}"/>
          </ac:spMkLst>
        </pc:spChg>
        <pc:spChg chg="mod">
          <ac:chgData name="ZIXIU WU" userId="7b264f19-488c-4651-8d04-578ce9779980" providerId="ADAL" clId="{1F26C879-D654-4150-BC7A-C4A875A5B078}" dt="2023-02-01T09:06:44.992" v="1747" actId="27636"/>
          <ac:spMkLst>
            <pc:docMk/>
            <pc:sldMk cId="3492185259" sldId="370"/>
            <ac:spMk id="3" creationId="{01E6BDBD-979F-3497-C33C-B5F17C788648}"/>
          </ac:spMkLst>
        </pc:spChg>
      </pc:sldChg>
      <pc:sldChg chg="add mod ord modShow">
        <pc:chgData name="ZIXIU WU" userId="7b264f19-488c-4651-8d04-578ce9779980" providerId="ADAL" clId="{1F26C879-D654-4150-BC7A-C4A875A5B078}" dt="2023-01-31T16:09:45.705" v="1622" actId="729"/>
        <pc:sldMkLst>
          <pc:docMk/>
          <pc:sldMk cId="1761356163" sldId="371"/>
        </pc:sldMkLst>
      </pc:sldChg>
      <pc:sldChg chg="addSp modSp new mod">
        <pc:chgData name="ZIXIU WU" userId="7b264f19-488c-4651-8d04-578ce9779980" providerId="ADAL" clId="{1F26C879-D654-4150-BC7A-C4A875A5B078}" dt="2023-01-31T16:18:12.761" v="1706" actId="20577"/>
        <pc:sldMkLst>
          <pc:docMk/>
          <pc:sldMk cId="3029909830" sldId="372"/>
        </pc:sldMkLst>
        <pc:spChg chg="mod">
          <ac:chgData name="ZIXIU WU" userId="7b264f19-488c-4651-8d04-578ce9779980" providerId="ADAL" clId="{1F26C879-D654-4150-BC7A-C4A875A5B078}" dt="2023-01-31T16:05:24.378" v="1573" actId="403"/>
          <ac:spMkLst>
            <pc:docMk/>
            <pc:sldMk cId="3029909830" sldId="372"/>
            <ac:spMk id="2" creationId="{04F223CF-57F7-391D-A3E2-7A8AE4BF3F68}"/>
          </ac:spMkLst>
        </pc:spChg>
        <pc:spChg chg="mod">
          <ac:chgData name="ZIXIU WU" userId="7b264f19-488c-4651-8d04-578ce9779980" providerId="ADAL" clId="{1F26C879-D654-4150-BC7A-C4A875A5B078}" dt="2023-01-31T16:18:12.761" v="1706" actId="20577"/>
          <ac:spMkLst>
            <pc:docMk/>
            <pc:sldMk cId="3029909830" sldId="372"/>
            <ac:spMk id="3" creationId="{EA76E332-36D3-013D-FE20-BB3D64A96E7F}"/>
          </ac:spMkLst>
        </pc:spChg>
        <pc:picChg chg="add mod">
          <ac:chgData name="ZIXIU WU" userId="7b264f19-488c-4651-8d04-578ce9779980" providerId="ADAL" clId="{1F26C879-D654-4150-BC7A-C4A875A5B078}" dt="2023-01-31T16:09:28.198" v="1608" actId="1035"/>
          <ac:picMkLst>
            <pc:docMk/>
            <pc:sldMk cId="3029909830" sldId="372"/>
            <ac:picMk id="6" creationId="{5B8BD05B-751E-E95B-D9C8-D66B43C27CDD}"/>
          </ac:picMkLst>
        </pc:picChg>
        <pc:picChg chg="add mod">
          <ac:chgData name="ZIXIU WU" userId="7b264f19-488c-4651-8d04-578ce9779980" providerId="ADAL" clId="{1F26C879-D654-4150-BC7A-C4A875A5B078}" dt="2023-01-31T16:09:30.215" v="1621" actId="1036"/>
          <ac:picMkLst>
            <pc:docMk/>
            <pc:sldMk cId="3029909830" sldId="372"/>
            <ac:picMk id="8" creationId="{2854500B-860A-8DFE-E58D-1501FE8C26ED}"/>
          </ac:picMkLst>
        </pc:picChg>
      </pc:sldChg>
    </pc:docChg>
  </pc:docChgLst>
  <pc:docChgLst>
    <pc:chgData name="ZIXIU WU" userId="7b264f19-488c-4651-8d04-578ce9779980" providerId="ADAL" clId="{A6E74EAE-58E0-41FE-A5F9-D1DCBB5A2B40}"/>
    <pc:docChg chg="undo redo custSel addSld delSld modSld sldOrd modMainMaster">
      <pc:chgData name="ZIXIU WU" userId="7b264f19-488c-4651-8d04-578ce9779980" providerId="ADAL" clId="{A6E74EAE-58E0-41FE-A5F9-D1DCBB5A2B40}" dt="2023-01-30T16:51:43.810" v="11616" actId="20577"/>
      <pc:docMkLst>
        <pc:docMk/>
      </pc:docMkLst>
      <pc:sldChg chg="modSp mod ord">
        <pc:chgData name="ZIXIU WU" userId="7b264f19-488c-4651-8d04-578ce9779980" providerId="ADAL" clId="{A6E74EAE-58E0-41FE-A5F9-D1DCBB5A2B40}" dt="2023-01-30T15:09:30.495" v="11607"/>
        <pc:sldMkLst>
          <pc:docMk/>
          <pc:sldMk cId="613053666" sldId="256"/>
        </pc:sldMkLst>
        <pc:spChg chg="mod">
          <ac:chgData name="ZIXIU WU" userId="7b264f19-488c-4651-8d04-578ce9779980" providerId="ADAL" clId="{A6E74EAE-58E0-41FE-A5F9-D1DCBB5A2B40}" dt="2023-01-29T18:47:47.792" v="9242" actId="113"/>
          <ac:spMkLst>
            <pc:docMk/>
            <pc:sldMk cId="613053666" sldId="256"/>
            <ac:spMk id="2" creationId="{A8BFC51C-CAEF-4896-AF57-EDD492C1764C}"/>
          </ac:spMkLst>
        </pc:spChg>
        <pc:spChg chg="mod">
          <ac:chgData name="ZIXIU WU" userId="7b264f19-488c-4651-8d04-578ce9779980" providerId="ADAL" clId="{A6E74EAE-58E0-41FE-A5F9-D1DCBB5A2B40}" dt="2023-01-29T21:28:07.984" v="9767" actId="20577"/>
          <ac:spMkLst>
            <pc:docMk/>
            <pc:sldMk cId="613053666" sldId="256"/>
            <ac:spMk id="3" creationId="{15F36FD1-86B5-423B-9EF8-0CB908BC6139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613053666" sldId="256"/>
            <ac:spMk id="6" creationId="{11F10032-79D0-CABF-FA04-14E0320A2314}"/>
          </ac:spMkLst>
        </pc:spChg>
      </pc:sldChg>
      <pc:sldChg chg="modSp mod">
        <pc:chgData name="ZIXIU WU" userId="7b264f19-488c-4651-8d04-578ce9779980" providerId="ADAL" clId="{A6E74EAE-58E0-41FE-A5F9-D1DCBB5A2B40}" dt="2023-01-30T08:58:15.909" v="11216" actId="1035"/>
        <pc:sldMkLst>
          <pc:docMk/>
          <pc:sldMk cId="1470680510" sldId="257"/>
        </pc:sldMkLst>
        <pc:spChg chg="mod">
          <ac:chgData name="ZIXIU WU" userId="7b264f19-488c-4651-8d04-578ce9779980" providerId="ADAL" clId="{A6E74EAE-58E0-41FE-A5F9-D1DCBB5A2B40}" dt="2023-01-29T21:34:25.754" v="9788" actId="20577"/>
          <ac:spMkLst>
            <pc:docMk/>
            <pc:sldMk cId="1470680510" sldId="257"/>
            <ac:spMk id="2" creationId="{77A56A21-6F14-4185-A552-91F9FA2B8B1B}"/>
          </ac:spMkLst>
        </pc:spChg>
        <pc:spChg chg="mod">
          <ac:chgData name="ZIXIU WU" userId="7b264f19-488c-4651-8d04-578ce9779980" providerId="ADAL" clId="{A6E74EAE-58E0-41FE-A5F9-D1DCBB5A2B40}" dt="2023-01-30T08:58:07.638" v="11204" actId="27636"/>
          <ac:spMkLst>
            <pc:docMk/>
            <pc:sldMk cId="1470680510" sldId="257"/>
            <ac:spMk id="3" creationId="{550FCB4E-4011-4855-87F4-6E787A96F978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470680510" sldId="257"/>
            <ac:spMk id="7" creationId="{10F7DCBA-4378-C30E-D830-C9C17D4D6674}"/>
          </ac:spMkLst>
        </pc:spChg>
        <pc:spChg chg="mod">
          <ac:chgData name="ZIXIU WU" userId="7b264f19-488c-4651-8d04-578ce9779980" providerId="ADAL" clId="{A6E74EAE-58E0-41FE-A5F9-D1DCBB5A2B40}" dt="2023-01-30T08:58:15.909" v="11216" actId="1035"/>
          <ac:spMkLst>
            <pc:docMk/>
            <pc:sldMk cId="1470680510" sldId="257"/>
            <ac:spMk id="9" creationId="{7A56E8C5-76B7-EB79-FB5A-8175C61DEAA7}"/>
          </ac:spMkLst>
        </pc:spChg>
        <pc:grpChg chg="mod">
          <ac:chgData name="ZIXIU WU" userId="7b264f19-488c-4651-8d04-578ce9779980" providerId="ADAL" clId="{A6E74EAE-58E0-41FE-A5F9-D1DCBB5A2B40}" dt="2023-01-30T08:58:15.909" v="11216" actId="1035"/>
          <ac:grpSpMkLst>
            <pc:docMk/>
            <pc:sldMk cId="1470680510" sldId="257"/>
            <ac:grpSpMk id="4" creationId="{65659BE5-AD34-05F7-72E3-A8B929CEAB4B}"/>
          </ac:grpSpMkLst>
        </pc:grpChg>
        <pc:picChg chg="mod">
          <ac:chgData name="ZIXIU WU" userId="7b264f19-488c-4651-8d04-578ce9779980" providerId="ADAL" clId="{A6E74EAE-58E0-41FE-A5F9-D1DCBB5A2B40}" dt="2023-01-30T08:58:15.909" v="11216" actId="1035"/>
          <ac:picMkLst>
            <pc:docMk/>
            <pc:sldMk cId="1470680510" sldId="257"/>
            <ac:picMk id="8" creationId="{4E8F5651-0C54-7DA5-9475-8B26EB7CABFE}"/>
          </ac:picMkLst>
        </pc:picChg>
      </pc:sldChg>
      <pc:sldChg chg="modSp modAnim">
        <pc:chgData name="ZIXIU WU" userId="7b264f19-488c-4651-8d04-578ce9779980" providerId="ADAL" clId="{A6E74EAE-58E0-41FE-A5F9-D1DCBB5A2B40}" dt="2023-01-30T09:30:42.761" v="11252" actId="20577"/>
        <pc:sldMkLst>
          <pc:docMk/>
          <pc:sldMk cId="1875145901" sldId="259"/>
        </pc:sldMkLst>
        <pc:spChg chg="mod">
          <ac:chgData name="ZIXIU WU" userId="7b264f19-488c-4651-8d04-578ce9779980" providerId="ADAL" clId="{A6E74EAE-58E0-41FE-A5F9-D1DCBB5A2B40}" dt="2023-01-30T09:28:02.284" v="11228" actId="20577"/>
          <ac:spMkLst>
            <pc:docMk/>
            <pc:sldMk cId="1875145901" sldId="259"/>
            <ac:spMk id="2" creationId="{77A56A21-6F14-4185-A552-91F9FA2B8B1B}"/>
          </ac:spMkLst>
        </pc:spChg>
        <pc:spChg chg="mod">
          <ac:chgData name="ZIXIU WU" userId="7b264f19-488c-4651-8d04-578ce9779980" providerId="ADAL" clId="{A6E74EAE-58E0-41FE-A5F9-D1DCBB5A2B40}" dt="2023-01-30T09:30:42.761" v="11252" actId="20577"/>
          <ac:spMkLst>
            <pc:docMk/>
            <pc:sldMk cId="1875145901" sldId="259"/>
            <ac:spMk id="3" creationId="{550FCB4E-4011-4855-87F4-6E787A96F978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875145901" sldId="259"/>
            <ac:spMk id="10" creationId="{32F001E6-2A2E-F107-C68A-8F4BC35CF1D2}"/>
          </ac:spMkLst>
        </pc:spChg>
      </pc:sldChg>
      <pc:sldChg chg="modSp mod">
        <pc:chgData name="ZIXIU WU" userId="7b264f19-488c-4651-8d04-578ce9779980" providerId="ADAL" clId="{A6E74EAE-58E0-41FE-A5F9-D1DCBB5A2B40}" dt="2023-01-30T09:31:28.809" v="11258" actId="20577"/>
        <pc:sldMkLst>
          <pc:docMk/>
          <pc:sldMk cId="576790588" sldId="260"/>
        </pc:sldMkLst>
        <pc:spChg chg="mod">
          <ac:chgData name="ZIXIU WU" userId="7b264f19-488c-4651-8d04-578ce9779980" providerId="ADAL" clId="{A6E74EAE-58E0-41FE-A5F9-D1DCBB5A2B40}" dt="2023-01-30T09:31:28.809" v="11258" actId="20577"/>
          <ac:spMkLst>
            <pc:docMk/>
            <pc:sldMk cId="576790588" sldId="260"/>
            <ac:spMk id="3" creationId="{550FCB4E-4011-4855-87F4-6E787A96F978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576790588" sldId="260"/>
            <ac:spMk id="6" creationId="{BFD10ED6-9D7D-EE8B-95A1-DFB80760FB50}"/>
          </ac:spMkLst>
        </pc:spChg>
        <pc:picChg chg="ord">
          <ac:chgData name="ZIXIU WU" userId="7b264f19-488c-4651-8d04-578ce9779980" providerId="ADAL" clId="{A6E74EAE-58E0-41FE-A5F9-D1DCBB5A2B40}" dt="2023-01-29T21:49:10.888" v="9844" actId="167"/>
          <ac:picMkLst>
            <pc:docMk/>
            <pc:sldMk cId="576790588" sldId="260"/>
            <ac:picMk id="4" creationId="{5F436214-BA14-7624-249C-A8B1A17B587C}"/>
          </ac:picMkLst>
        </pc:picChg>
      </pc:sldChg>
      <pc:sldChg chg="modSp">
        <pc:chgData name="ZIXIU WU" userId="7b264f19-488c-4651-8d04-578ce9779980" providerId="ADAL" clId="{A6E74EAE-58E0-41FE-A5F9-D1DCBB5A2B40}" dt="2023-01-29T23:13:13.700" v="11135"/>
        <pc:sldMkLst>
          <pc:docMk/>
          <pc:sldMk cId="1163823590" sldId="261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163823590" sldId="261"/>
            <ac:spMk id="5" creationId="{CEF661FE-61A0-E703-AD78-1DCCA903F12C}"/>
          </ac:spMkLst>
        </pc:spChg>
      </pc:sldChg>
      <pc:sldChg chg="modSp modAnim">
        <pc:chgData name="ZIXIU WU" userId="7b264f19-488c-4651-8d04-578ce9779980" providerId="ADAL" clId="{A6E74EAE-58E0-41FE-A5F9-D1DCBB5A2B40}" dt="2023-01-30T09:35:54.220" v="11263"/>
        <pc:sldMkLst>
          <pc:docMk/>
          <pc:sldMk cId="3059270957" sldId="262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059270957" sldId="262"/>
            <ac:spMk id="7" creationId="{68C89DBC-72B2-2402-B079-0AC281A27E9A}"/>
          </ac:spMkLst>
        </pc:spChg>
      </pc:sldChg>
      <pc:sldChg chg="modSp">
        <pc:chgData name="ZIXIU WU" userId="7b264f19-488c-4651-8d04-578ce9779980" providerId="ADAL" clId="{A6E74EAE-58E0-41FE-A5F9-D1DCBB5A2B40}" dt="2023-01-29T23:13:13.700" v="11135"/>
        <pc:sldMkLst>
          <pc:docMk/>
          <pc:sldMk cId="1431585795" sldId="263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431585795" sldId="263"/>
            <ac:spMk id="6" creationId="{D024EB7C-47B2-1E0A-BFCE-0F8B4BB26FAD}"/>
          </ac:spMkLst>
        </pc:spChg>
      </pc:sldChg>
      <pc:sldChg chg="modSp mod">
        <pc:chgData name="ZIXIU WU" userId="7b264f19-488c-4651-8d04-578ce9779980" providerId="ADAL" clId="{A6E74EAE-58E0-41FE-A5F9-D1DCBB5A2B40}" dt="2023-01-29T23:13:13.700" v="11135"/>
        <pc:sldMkLst>
          <pc:docMk/>
          <pc:sldMk cId="1221291744" sldId="264"/>
        </pc:sldMkLst>
        <pc:spChg chg="mod">
          <ac:chgData name="ZIXIU WU" userId="7b264f19-488c-4651-8d04-578ce9779980" providerId="ADAL" clId="{A6E74EAE-58E0-41FE-A5F9-D1DCBB5A2B40}" dt="2023-01-29T21:42:56.802" v="9798" actId="6549"/>
          <ac:spMkLst>
            <pc:docMk/>
            <pc:sldMk cId="1221291744" sldId="264"/>
            <ac:spMk id="3" creationId="{550FCB4E-4011-4855-87F4-6E787A96F978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221291744" sldId="264"/>
            <ac:spMk id="7" creationId="{15496E44-07A5-E165-625E-8CF6353DB5FB}"/>
          </ac:spMkLst>
        </pc:spChg>
      </pc:sldChg>
      <pc:sldChg chg="addSp delSp modSp mod modAnim">
        <pc:chgData name="ZIXIU WU" userId="7b264f19-488c-4651-8d04-578ce9779980" providerId="ADAL" clId="{A6E74EAE-58E0-41FE-A5F9-D1DCBB5A2B40}" dt="2023-01-29T23:13:13.700" v="11135"/>
        <pc:sldMkLst>
          <pc:docMk/>
          <pc:sldMk cId="4187045936" sldId="265"/>
        </pc:sldMkLst>
        <pc:spChg chg="mod">
          <ac:chgData name="ZIXIU WU" userId="7b264f19-488c-4651-8d04-578ce9779980" providerId="ADAL" clId="{A6E74EAE-58E0-41FE-A5F9-D1DCBB5A2B40}" dt="2023-01-28T18:35:01.684" v="149" actId="20577"/>
          <ac:spMkLst>
            <pc:docMk/>
            <pc:sldMk cId="4187045936" sldId="265"/>
            <ac:spMk id="2" creationId="{77A56A21-6F14-4185-A552-91F9FA2B8B1B}"/>
          </ac:spMkLst>
        </pc:spChg>
        <pc:spChg chg="mod">
          <ac:chgData name="ZIXIU WU" userId="7b264f19-488c-4651-8d04-578ce9779980" providerId="ADAL" clId="{A6E74EAE-58E0-41FE-A5F9-D1DCBB5A2B40}" dt="2023-01-28T18:36:18.167" v="158" actId="20577"/>
          <ac:spMkLst>
            <pc:docMk/>
            <pc:sldMk cId="4187045936" sldId="265"/>
            <ac:spMk id="3" creationId="{550FCB4E-4011-4855-87F4-6E787A96F978}"/>
          </ac:spMkLst>
        </pc:spChg>
        <pc:spChg chg="mod">
          <ac:chgData name="ZIXIU WU" userId="7b264f19-488c-4651-8d04-578ce9779980" providerId="ADAL" clId="{A6E74EAE-58E0-41FE-A5F9-D1DCBB5A2B40}" dt="2023-01-28T18:36:25.261" v="159" actId="1076"/>
          <ac:spMkLst>
            <pc:docMk/>
            <pc:sldMk cId="4187045936" sldId="265"/>
            <ac:spMk id="6" creationId="{D4CDE947-3BBF-D12F-A149-04D2134A0C6D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187045936" sldId="265"/>
            <ac:spMk id="8" creationId="{A82E9728-19DB-B11B-79BF-1898D1599B87}"/>
          </ac:spMkLst>
        </pc:spChg>
        <pc:spChg chg="mod">
          <ac:chgData name="ZIXIU WU" userId="7b264f19-488c-4651-8d04-578ce9779980" providerId="ADAL" clId="{A6E74EAE-58E0-41FE-A5F9-D1DCBB5A2B40}" dt="2023-01-29T21:53:55.598" v="9864"/>
          <ac:spMkLst>
            <pc:docMk/>
            <pc:sldMk cId="4187045936" sldId="265"/>
            <ac:spMk id="10" creationId="{C1F0B459-CAE0-FC55-5E6F-D8FC29CBB2F2}"/>
          </ac:spMkLst>
        </pc:spChg>
        <pc:spChg chg="mod">
          <ac:chgData name="ZIXIU WU" userId="7b264f19-488c-4651-8d04-578ce9779980" providerId="ADAL" clId="{A6E74EAE-58E0-41FE-A5F9-D1DCBB5A2B40}" dt="2023-01-29T21:53:55.598" v="9864"/>
          <ac:spMkLst>
            <pc:docMk/>
            <pc:sldMk cId="4187045936" sldId="265"/>
            <ac:spMk id="13" creationId="{86CB74F0-9724-6FEF-0198-2D5C7855C1CF}"/>
          </ac:spMkLst>
        </pc:spChg>
        <pc:spChg chg="mod">
          <ac:chgData name="ZIXIU WU" userId="7b264f19-488c-4651-8d04-578ce9779980" providerId="ADAL" clId="{A6E74EAE-58E0-41FE-A5F9-D1DCBB5A2B40}" dt="2023-01-29T21:53:55.598" v="9864"/>
          <ac:spMkLst>
            <pc:docMk/>
            <pc:sldMk cId="4187045936" sldId="265"/>
            <ac:spMk id="14" creationId="{39B19018-7171-8E11-63EB-7675A0D4F2B2}"/>
          </ac:spMkLst>
        </pc:spChg>
        <pc:spChg chg="mod">
          <ac:chgData name="ZIXIU WU" userId="7b264f19-488c-4651-8d04-578ce9779980" providerId="ADAL" clId="{A6E74EAE-58E0-41FE-A5F9-D1DCBB5A2B40}" dt="2023-01-29T21:53:55.598" v="9864"/>
          <ac:spMkLst>
            <pc:docMk/>
            <pc:sldMk cId="4187045936" sldId="265"/>
            <ac:spMk id="15" creationId="{74F40FC2-7227-33CD-FEF6-8CBAC8200DA6}"/>
          </ac:spMkLst>
        </pc:spChg>
        <pc:spChg chg="mod">
          <ac:chgData name="ZIXIU WU" userId="7b264f19-488c-4651-8d04-578ce9779980" providerId="ADAL" clId="{A6E74EAE-58E0-41FE-A5F9-D1DCBB5A2B40}" dt="2023-01-29T21:53:55.598" v="9864"/>
          <ac:spMkLst>
            <pc:docMk/>
            <pc:sldMk cId="4187045936" sldId="265"/>
            <ac:spMk id="18" creationId="{C0296E7A-E007-6E23-A295-0B4C64167908}"/>
          </ac:spMkLst>
        </pc:spChg>
        <pc:spChg chg="mod">
          <ac:chgData name="ZIXIU WU" userId="7b264f19-488c-4651-8d04-578ce9779980" providerId="ADAL" clId="{A6E74EAE-58E0-41FE-A5F9-D1DCBB5A2B40}" dt="2023-01-29T21:53:55.598" v="9864"/>
          <ac:spMkLst>
            <pc:docMk/>
            <pc:sldMk cId="4187045936" sldId="265"/>
            <ac:spMk id="19" creationId="{B9F433C9-48DD-4708-11CB-410D36807A1C}"/>
          </ac:spMkLst>
        </pc:spChg>
        <pc:spChg chg="mod">
          <ac:chgData name="ZIXIU WU" userId="7b264f19-488c-4651-8d04-578ce9779980" providerId="ADAL" clId="{A6E74EAE-58E0-41FE-A5F9-D1DCBB5A2B40}" dt="2023-01-29T21:53:55.598" v="9864"/>
          <ac:spMkLst>
            <pc:docMk/>
            <pc:sldMk cId="4187045936" sldId="265"/>
            <ac:spMk id="21" creationId="{3562D671-4BFE-D779-FE16-B76EFD722EB7}"/>
          </ac:spMkLst>
        </pc:spChg>
        <pc:spChg chg="mod">
          <ac:chgData name="ZIXIU WU" userId="7b264f19-488c-4651-8d04-578ce9779980" providerId="ADAL" clId="{A6E74EAE-58E0-41FE-A5F9-D1DCBB5A2B40}" dt="2023-01-29T21:53:55.598" v="9864"/>
          <ac:spMkLst>
            <pc:docMk/>
            <pc:sldMk cId="4187045936" sldId="265"/>
            <ac:spMk id="22" creationId="{87F5E45F-F58E-5E16-0EDB-BE7FBAE8C846}"/>
          </ac:spMkLst>
        </pc:spChg>
        <pc:grpChg chg="add del mod">
          <ac:chgData name="ZIXIU WU" userId="7b264f19-488c-4651-8d04-578ce9779980" providerId="ADAL" clId="{A6E74EAE-58E0-41FE-A5F9-D1DCBB5A2B40}" dt="2023-01-29T21:53:55.446" v="9863" actId="478"/>
          <ac:grpSpMkLst>
            <pc:docMk/>
            <pc:sldMk cId="4187045936" sldId="265"/>
            <ac:grpSpMk id="4" creationId="{29492DD3-4753-C970-21E8-8DED3AFAB76B}"/>
          </ac:grpSpMkLst>
        </pc:grpChg>
        <pc:grpChg chg="add del mod">
          <ac:chgData name="ZIXIU WU" userId="7b264f19-488c-4651-8d04-578ce9779980" providerId="ADAL" clId="{A6E74EAE-58E0-41FE-A5F9-D1DCBB5A2B40}" dt="2023-01-29T21:53:59.859" v="9867"/>
          <ac:grpSpMkLst>
            <pc:docMk/>
            <pc:sldMk cId="4187045936" sldId="265"/>
            <ac:grpSpMk id="9" creationId="{98F92E0B-621B-E9C1-9FC7-BB545442F452}"/>
          </ac:grpSpMkLst>
        </pc:grpChg>
        <pc:picChg chg="mod">
          <ac:chgData name="ZIXIU WU" userId="7b264f19-488c-4651-8d04-578ce9779980" providerId="ADAL" clId="{A6E74EAE-58E0-41FE-A5F9-D1DCBB5A2B40}" dt="2023-01-28T18:36:25.261" v="159" actId="1076"/>
          <ac:picMkLst>
            <pc:docMk/>
            <pc:sldMk cId="4187045936" sldId="265"/>
            <ac:picMk id="5" creationId="{0EAF7F4E-F80B-3BF0-3A1E-99583B90C909}"/>
          </ac:picMkLst>
        </pc:picChg>
        <pc:picChg chg="mod">
          <ac:chgData name="ZIXIU WU" userId="7b264f19-488c-4651-8d04-578ce9779980" providerId="ADAL" clId="{A6E74EAE-58E0-41FE-A5F9-D1DCBB5A2B40}" dt="2023-01-29T21:53:55.598" v="9864"/>
          <ac:picMkLst>
            <pc:docMk/>
            <pc:sldMk cId="4187045936" sldId="265"/>
            <ac:picMk id="11" creationId="{6C03FFE0-E788-95F4-28C7-C35EC8020E7A}"/>
          </ac:picMkLst>
        </pc:picChg>
        <pc:picChg chg="mod">
          <ac:chgData name="ZIXIU WU" userId="7b264f19-488c-4651-8d04-578ce9779980" providerId="ADAL" clId="{A6E74EAE-58E0-41FE-A5F9-D1DCBB5A2B40}" dt="2023-01-29T21:53:55.598" v="9864"/>
          <ac:picMkLst>
            <pc:docMk/>
            <pc:sldMk cId="4187045936" sldId="265"/>
            <ac:picMk id="12" creationId="{F0F6D0DA-E33C-6DB9-352A-DB1A10E279CF}"/>
          </ac:picMkLst>
        </pc:picChg>
        <pc:picChg chg="mod">
          <ac:chgData name="ZIXIU WU" userId="7b264f19-488c-4651-8d04-578ce9779980" providerId="ADAL" clId="{A6E74EAE-58E0-41FE-A5F9-D1DCBB5A2B40}" dt="2023-01-29T21:53:55.598" v="9864"/>
          <ac:picMkLst>
            <pc:docMk/>
            <pc:sldMk cId="4187045936" sldId="265"/>
            <ac:picMk id="16" creationId="{6631D631-AB33-35E5-5A74-8A7AF1E38B2C}"/>
          </ac:picMkLst>
        </pc:picChg>
        <pc:picChg chg="mod">
          <ac:chgData name="ZIXIU WU" userId="7b264f19-488c-4651-8d04-578ce9779980" providerId="ADAL" clId="{A6E74EAE-58E0-41FE-A5F9-D1DCBB5A2B40}" dt="2023-01-29T21:53:55.598" v="9864"/>
          <ac:picMkLst>
            <pc:docMk/>
            <pc:sldMk cId="4187045936" sldId="265"/>
            <ac:picMk id="17" creationId="{AFD94A79-37ED-11BE-B1D8-99B62A224A36}"/>
          </ac:picMkLst>
        </pc:picChg>
        <pc:picChg chg="mod">
          <ac:chgData name="ZIXIU WU" userId="7b264f19-488c-4651-8d04-578ce9779980" providerId="ADAL" clId="{A6E74EAE-58E0-41FE-A5F9-D1DCBB5A2B40}" dt="2023-01-29T21:53:55.598" v="9864"/>
          <ac:picMkLst>
            <pc:docMk/>
            <pc:sldMk cId="4187045936" sldId="265"/>
            <ac:picMk id="20" creationId="{76E0BA62-52C7-0CC3-6D34-D0C1D85B31A9}"/>
          </ac:picMkLst>
        </pc:picChg>
        <pc:picChg chg="add mod">
          <ac:chgData name="ZIXIU WU" userId="7b264f19-488c-4651-8d04-578ce9779980" providerId="ADAL" clId="{A6E74EAE-58E0-41FE-A5F9-D1DCBB5A2B40}" dt="2023-01-29T21:54:09.101" v="9872" actId="1076"/>
          <ac:picMkLst>
            <pc:docMk/>
            <pc:sldMk cId="4187045936" sldId="265"/>
            <ac:picMk id="25" creationId="{D731E5B2-62EA-5A28-4AD9-2B7A4336BED5}"/>
          </ac:picMkLst>
        </pc:picChg>
        <pc:picChg chg="del">
          <ac:chgData name="ZIXIU WU" userId="7b264f19-488c-4651-8d04-578ce9779980" providerId="ADAL" clId="{A6E74EAE-58E0-41FE-A5F9-D1DCBB5A2B40}" dt="2023-01-28T18:35:16.982" v="150" actId="478"/>
          <ac:picMkLst>
            <pc:docMk/>
            <pc:sldMk cId="4187045936" sldId="265"/>
            <ac:picMk id="2050" creationId="{D7D48FDC-F549-4A20-847F-BA6A180ED82F}"/>
          </ac:picMkLst>
        </pc:picChg>
        <pc:cxnChg chg="mod">
          <ac:chgData name="ZIXIU WU" userId="7b264f19-488c-4651-8d04-578ce9779980" providerId="ADAL" clId="{A6E74EAE-58E0-41FE-A5F9-D1DCBB5A2B40}" dt="2023-01-29T21:53:55.598" v="9864"/>
          <ac:cxnSpMkLst>
            <pc:docMk/>
            <pc:sldMk cId="4187045936" sldId="265"/>
            <ac:cxnSpMk id="23" creationId="{1016F412-D99A-FFD9-28F0-A9A1E9BA6266}"/>
          </ac:cxnSpMkLst>
        </pc:cxnChg>
        <pc:cxnChg chg="mod">
          <ac:chgData name="ZIXIU WU" userId="7b264f19-488c-4651-8d04-578ce9779980" providerId="ADAL" clId="{A6E74EAE-58E0-41FE-A5F9-D1DCBB5A2B40}" dt="2023-01-29T21:53:55.598" v="9864"/>
          <ac:cxnSpMkLst>
            <pc:docMk/>
            <pc:sldMk cId="4187045936" sldId="265"/>
            <ac:cxnSpMk id="24" creationId="{4ABC035B-39C0-EDDB-9B6C-29F9EF0AB485}"/>
          </ac:cxnSpMkLst>
        </pc:cxnChg>
      </pc:sldChg>
      <pc:sldChg chg="del">
        <pc:chgData name="ZIXIU WU" userId="7b264f19-488c-4651-8d04-578ce9779980" providerId="ADAL" clId="{A6E74EAE-58E0-41FE-A5F9-D1DCBB5A2B40}" dt="2023-01-28T18:27:27.027" v="85" actId="47"/>
        <pc:sldMkLst>
          <pc:docMk/>
          <pc:sldMk cId="3529166778" sldId="266"/>
        </pc:sldMkLst>
      </pc:sldChg>
      <pc:sldChg chg="del">
        <pc:chgData name="ZIXIU WU" userId="7b264f19-488c-4651-8d04-578ce9779980" providerId="ADAL" clId="{A6E74EAE-58E0-41FE-A5F9-D1DCBB5A2B40}" dt="2023-01-28T18:28:43.267" v="100" actId="47"/>
        <pc:sldMkLst>
          <pc:docMk/>
          <pc:sldMk cId="4134454746" sldId="267"/>
        </pc:sldMkLst>
      </pc:sldChg>
      <pc:sldChg chg="del">
        <pc:chgData name="ZIXIU WU" userId="7b264f19-488c-4651-8d04-578ce9779980" providerId="ADAL" clId="{A6E74EAE-58E0-41FE-A5F9-D1DCBB5A2B40}" dt="2023-01-28T18:29:19.501" v="101" actId="47"/>
        <pc:sldMkLst>
          <pc:docMk/>
          <pc:sldMk cId="2099047155" sldId="268"/>
        </pc:sldMkLst>
      </pc:sldChg>
      <pc:sldChg chg="del">
        <pc:chgData name="ZIXIU WU" userId="7b264f19-488c-4651-8d04-578ce9779980" providerId="ADAL" clId="{A6E74EAE-58E0-41FE-A5F9-D1DCBB5A2B40}" dt="2023-01-28T18:30:41.155" v="107" actId="47"/>
        <pc:sldMkLst>
          <pc:docMk/>
          <pc:sldMk cId="336839062" sldId="269"/>
        </pc:sldMkLst>
      </pc:sldChg>
      <pc:sldChg chg="del">
        <pc:chgData name="ZIXIU WU" userId="7b264f19-488c-4651-8d04-578ce9779980" providerId="ADAL" clId="{A6E74EAE-58E0-41FE-A5F9-D1DCBB5A2B40}" dt="2023-01-28T18:31:39.652" v="112" actId="47"/>
        <pc:sldMkLst>
          <pc:docMk/>
          <pc:sldMk cId="1921549171" sldId="273"/>
        </pc:sldMkLst>
      </pc:sldChg>
      <pc:sldChg chg="del">
        <pc:chgData name="ZIXIU WU" userId="7b264f19-488c-4651-8d04-578ce9779980" providerId="ADAL" clId="{A6E74EAE-58E0-41FE-A5F9-D1DCBB5A2B40}" dt="2023-01-28T18:27:29.845" v="86" actId="47"/>
        <pc:sldMkLst>
          <pc:docMk/>
          <pc:sldMk cId="3424814025" sldId="279"/>
        </pc:sldMkLst>
      </pc:sldChg>
      <pc:sldChg chg="addSp delSp modSp add del mod modAnim">
        <pc:chgData name="ZIXIU WU" userId="7b264f19-488c-4651-8d04-578ce9779980" providerId="ADAL" clId="{A6E74EAE-58E0-41FE-A5F9-D1DCBB5A2B40}" dt="2023-01-29T11:31:06.649" v="3192" actId="47"/>
        <pc:sldMkLst>
          <pc:docMk/>
          <pc:sldMk cId="871332792" sldId="283"/>
        </pc:sldMkLst>
        <pc:spChg chg="mod">
          <ac:chgData name="ZIXIU WU" userId="7b264f19-488c-4651-8d04-578ce9779980" providerId="ADAL" clId="{A6E74EAE-58E0-41FE-A5F9-D1DCBB5A2B40}" dt="2023-01-29T11:12:06.580" v="3092" actId="20577"/>
          <ac:spMkLst>
            <pc:docMk/>
            <pc:sldMk cId="871332792" sldId="283"/>
            <ac:spMk id="2" creationId="{108D0889-06D8-FD50-3108-43DD60C8DF0E}"/>
          </ac:spMkLst>
        </pc:spChg>
        <pc:spChg chg="mod">
          <ac:chgData name="ZIXIU WU" userId="7b264f19-488c-4651-8d04-578ce9779980" providerId="ADAL" clId="{A6E74EAE-58E0-41FE-A5F9-D1DCBB5A2B40}" dt="2023-01-29T10:42:24.029" v="2757" actId="20577"/>
          <ac:spMkLst>
            <pc:docMk/>
            <pc:sldMk cId="871332792" sldId="283"/>
            <ac:spMk id="3" creationId="{A1DB33DA-3637-D26B-2228-B245A5F7F3DB}"/>
          </ac:spMkLst>
        </pc:spChg>
        <pc:spChg chg="mod">
          <ac:chgData name="ZIXIU WU" userId="7b264f19-488c-4651-8d04-578ce9779980" providerId="ADAL" clId="{A6E74EAE-58E0-41FE-A5F9-D1DCBB5A2B40}" dt="2023-01-29T10:20:18.991" v="2481"/>
          <ac:spMkLst>
            <pc:docMk/>
            <pc:sldMk cId="871332792" sldId="283"/>
            <ac:spMk id="9" creationId="{82190EE1-E3C5-9E73-8D17-D171C37D0A98}"/>
          </ac:spMkLst>
        </pc:spChg>
        <pc:spChg chg="mod">
          <ac:chgData name="ZIXIU WU" userId="7b264f19-488c-4651-8d04-578ce9779980" providerId="ADAL" clId="{A6E74EAE-58E0-41FE-A5F9-D1DCBB5A2B40}" dt="2023-01-29T10:20:18.991" v="2481"/>
          <ac:spMkLst>
            <pc:docMk/>
            <pc:sldMk cId="871332792" sldId="283"/>
            <ac:spMk id="10" creationId="{9DDAAAD0-5AF7-AA63-1C32-5BD8B4793F57}"/>
          </ac:spMkLst>
        </pc:spChg>
        <pc:spChg chg="mod">
          <ac:chgData name="ZIXIU WU" userId="7b264f19-488c-4651-8d04-578ce9779980" providerId="ADAL" clId="{A6E74EAE-58E0-41FE-A5F9-D1DCBB5A2B40}" dt="2023-01-29T10:20:18.991" v="2481"/>
          <ac:spMkLst>
            <pc:docMk/>
            <pc:sldMk cId="871332792" sldId="283"/>
            <ac:spMk id="12" creationId="{905EAC4A-5761-2FDE-C3E0-273623BB0424}"/>
          </ac:spMkLst>
        </pc:spChg>
        <pc:spChg chg="mod">
          <ac:chgData name="ZIXIU WU" userId="7b264f19-488c-4651-8d04-578ce9779980" providerId="ADAL" clId="{A6E74EAE-58E0-41FE-A5F9-D1DCBB5A2B40}" dt="2023-01-29T10:20:18.991" v="2481"/>
          <ac:spMkLst>
            <pc:docMk/>
            <pc:sldMk cId="871332792" sldId="283"/>
            <ac:spMk id="13" creationId="{B4C45DC2-6AB3-B8C9-3E84-ED9D49ED21F4}"/>
          </ac:spMkLst>
        </pc:spChg>
        <pc:spChg chg="mod">
          <ac:chgData name="ZIXIU WU" userId="7b264f19-488c-4651-8d04-578ce9779980" providerId="ADAL" clId="{A6E74EAE-58E0-41FE-A5F9-D1DCBB5A2B40}" dt="2023-01-29T10:20:18.991" v="2481"/>
          <ac:spMkLst>
            <pc:docMk/>
            <pc:sldMk cId="871332792" sldId="283"/>
            <ac:spMk id="14" creationId="{314660F5-3531-A16F-2F76-747AE5EE3E35}"/>
          </ac:spMkLst>
        </pc:spChg>
        <pc:spChg chg="mod">
          <ac:chgData name="ZIXIU WU" userId="7b264f19-488c-4651-8d04-578ce9779980" providerId="ADAL" clId="{A6E74EAE-58E0-41FE-A5F9-D1DCBB5A2B40}" dt="2023-01-29T10:20:18.991" v="2481"/>
          <ac:spMkLst>
            <pc:docMk/>
            <pc:sldMk cId="871332792" sldId="283"/>
            <ac:spMk id="15" creationId="{5C09F064-6BBE-A903-9D9F-BE01394C4A62}"/>
          </ac:spMkLst>
        </pc:spChg>
        <pc:spChg chg="mod">
          <ac:chgData name="ZIXIU WU" userId="7b264f19-488c-4651-8d04-578ce9779980" providerId="ADAL" clId="{A6E74EAE-58E0-41FE-A5F9-D1DCBB5A2B40}" dt="2023-01-29T10:20:18.991" v="2481"/>
          <ac:spMkLst>
            <pc:docMk/>
            <pc:sldMk cId="871332792" sldId="283"/>
            <ac:spMk id="18" creationId="{A09C4D06-3B9B-85FE-066C-58C4A3A47924}"/>
          </ac:spMkLst>
        </pc:spChg>
        <pc:spChg chg="mod">
          <ac:chgData name="ZIXIU WU" userId="7b264f19-488c-4651-8d04-578ce9779980" providerId="ADAL" clId="{A6E74EAE-58E0-41FE-A5F9-D1DCBB5A2B40}" dt="2023-01-29T10:20:18.991" v="2481"/>
          <ac:spMkLst>
            <pc:docMk/>
            <pc:sldMk cId="871332792" sldId="283"/>
            <ac:spMk id="19" creationId="{35193B8D-433E-62BF-E537-47D1702C3726}"/>
          </ac:spMkLst>
        </pc:spChg>
        <pc:spChg chg="mod">
          <ac:chgData name="ZIXIU WU" userId="7b264f19-488c-4651-8d04-578ce9779980" providerId="ADAL" clId="{A6E74EAE-58E0-41FE-A5F9-D1DCBB5A2B40}" dt="2023-01-29T10:22:51.024" v="2497"/>
          <ac:spMkLst>
            <pc:docMk/>
            <pc:sldMk cId="871332792" sldId="283"/>
            <ac:spMk id="26" creationId="{2009F57A-13C1-E28F-78C8-517477FA0C25}"/>
          </ac:spMkLst>
        </pc:spChg>
        <pc:spChg chg="mod">
          <ac:chgData name="ZIXIU WU" userId="7b264f19-488c-4651-8d04-578ce9779980" providerId="ADAL" clId="{A6E74EAE-58E0-41FE-A5F9-D1DCBB5A2B40}" dt="2023-01-29T10:22:51.024" v="2497"/>
          <ac:spMkLst>
            <pc:docMk/>
            <pc:sldMk cId="871332792" sldId="283"/>
            <ac:spMk id="27" creationId="{767A7181-15CE-BA43-BDFE-84450B5AC1D4}"/>
          </ac:spMkLst>
        </pc:spChg>
        <pc:spChg chg="mod">
          <ac:chgData name="ZIXIU WU" userId="7b264f19-488c-4651-8d04-578ce9779980" providerId="ADAL" clId="{A6E74EAE-58E0-41FE-A5F9-D1DCBB5A2B40}" dt="2023-01-29T10:22:51.024" v="2497"/>
          <ac:spMkLst>
            <pc:docMk/>
            <pc:sldMk cId="871332792" sldId="283"/>
            <ac:spMk id="29" creationId="{5EEC35D7-7499-BA5E-88D0-93E2CB83E3D5}"/>
          </ac:spMkLst>
        </pc:spChg>
        <pc:spChg chg="mod">
          <ac:chgData name="ZIXIU WU" userId="7b264f19-488c-4651-8d04-578ce9779980" providerId="ADAL" clId="{A6E74EAE-58E0-41FE-A5F9-D1DCBB5A2B40}" dt="2023-01-29T10:22:51.024" v="2497"/>
          <ac:spMkLst>
            <pc:docMk/>
            <pc:sldMk cId="871332792" sldId="283"/>
            <ac:spMk id="30" creationId="{520E064E-99A9-1DFA-3815-4B88E42F2BEB}"/>
          </ac:spMkLst>
        </pc:spChg>
        <pc:spChg chg="mod">
          <ac:chgData name="ZIXIU WU" userId="7b264f19-488c-4651-8d04-578ce9779980" providerId="ADAL" clId="{A6E74EAE-58E0-41FE-A5F9-D1DCBB5A2B40}" dt="2023-01-29T10:22:51.024" v="2497"/>
          <ac:spMkLst>
            <pc:docMk/>
            <pc:sldMk cId="871332792" sldId="283"/>
            <ac:spMk id="31" creationId="{A85DDF5E-B2B4-3C3A-20B1-04CB46315CC6}"/>
          </ac:spMkLst>
        </pc:spChg>
        <pc:spChg chg="mod">
          <ac:chgData name="ZIXIU WU" userId="7b264f19-488c-4651-8d04-578ce9779980" providerId="ADAL" clId="{A6E74EAE-58E0-41FE-A5F9-D1DCBB5A2B40}" dt="2023-01-29T10:22:51.024" v="2497"/>
          <ac:spMkLst>
            <pc:docMk/>
            <pc:sldMk cId="871332792" sldId="283"/>
            <ac:spMk id="32" creationId="{4A9CF751-C218-4351-62A2-686381AB1B5E}"/>
          </ac:spMkLst>
        </pc:spChg>
        <pc:spChg chg="mod">
          <ac:chgData name="ZIXIU WU" userId="7b264f19-488c-4651-8d04-578ce9779980" providerId="ADAL" clId="{A6E74EAE-58E0-41FE-A5F9-D1DCBB5A2B40}" dt="2023-01-29T10:22:51.024" v="2497"/>
          <ac:spMkLst>
            <pc:docMk/>
            <pc:sldMk cId="871332792" sldId="283"/>
            <ac:spMk id="34" creationId="{93A9CCD5-C6F3-6985-625F-1A4F5AC4135D}"/>
          </ac:spMkLst>
        </pc:spChg>
        <pc:spChg chg="mod">
          <ac:chgData name="ZIXIU WU" userId="7b264f19-488c-4651-8d04-578ce9779980" providerId="ADAL" clId="{A6E74EAE-58E0-41FE-A5F9-D1DCBB5A2B40}" dt="2023-01-29T10:22:51.024" v="2497"/>
          <ac:spMkLst>
            <pc:docMk/>
            <pc:sldMk cId="871332792" sldId="283"/>
            <ac:spMk id="35" creationId="{AA3EF183-2BC1-9383-5B4A-3E0D2505F398}"/>
          </ac:spMkLst>
        </pc:spChg>
        <pc:grpChg chg="add del mod">
          <ac:chgData name="ZIXIU WU" userId="7b264f19-488c-4651-8d04-578ce9779980" providerId="ADAL" clId="{A6E74EAE-58E0-41FE-A5F9-D1DCBB5A2B40}" dt="2023-01-29T10:20:24.765" v="2486"/>
          <ac:grpSpMkLst>
            <pc:docMk/>
            <pc:sldMk cId="871332792" sldId="283"/>
            <ac:grpSpMk id="4" creationId="{E2C57095-2D16-B304-665A-C3EF6BBEB703}"/>
          </ac:grpSpMkLst>
        </pc:grpChg>
        <pc:grpChg chg="add del mod">
          <ac:chgData name="ZIXIU WU" userId="7b264f19-488c-4651-8d04-578ce9779980" providerId="ADAL" clId="{A6E74EAE-58E0-41FE-A5F9-D1DCBB5A2B40}" dt="2023-01-29T10:22:55.389" v="2500"/>
          <ac:grpSpMkLst>
            <pc:docMk/>
            <pc:sldMk cId="871332792" sldId="283"/>
            <ac:grpSpMk id="21" creationId="{820D7475-04D2-7518-F83F-3597DD13BBB5}"/>
          </ac:grpSpMkLst>
        </pc:grpChg>
        <pc:picChg chg="mod">
          <ac:chgData name="ZIXIU WU" userId="7b264f19-488c-4651-8d04-578ce9779980" providerId="ADAL" clId="{A6E74EAE-58E0-41FE-A5F9-D1DCBB5A2B40}" dt="2023-01-29T10:20:18.991" v="2481"/>
          <ac:picMkLst>
            <pc:docMk/>
            <pc:sldMk cId="871332792" sldId="283"/>
            <ac:picMk id="5" creationId="{BC51946D-D4FA-AC7E-5A40-1FAC75212BB0}"/>
          </ac:picMkLst>
        </pc:picChg>
        <pc:picChg chg="mod">
          <ac:chgData name="ZIXIU WU" userId="7b264f19-488c-4651-8d04-578ce9779980" providerId="ADAL" clId="{A6E74EAE-58E0-41FE-A5F9-D1DCBB5A2B40}" dt="2023-01-29T10:20:18.991" v="2481"/>
          <ac:picMkLst>
            <pc:docMk/>
            <pc:sldMk cId="871332792" sldId="283"/>
            <ac:picMk id="6" creationId="{18C93498-0A1F-A986-BED3-4FE7CDDBC972}"/>
          </ac:picMkLst>
        </pc:picChg>
        <pc:picChg chg="mod">
          <ac:chgData name="ZIXIU WU" userId="7b264f19-488c-4651-8d04-578ce9779980" providerId="ADAL" clId="{A6E74EAE-58E0-41FE-A5F9-D1DCBB5A2B40}" dt="2023-01-29T10:20:18.991" v="2481"/>
          <ac:picMkLst>
            <pc:docMk/>
            <pc:sldMk cId="871332792" sldId="283"/>
            <ac:picMk id="7" creationId="{6252B961-A6C1-F4DC-C5F8-F9F4DA838C18}"/>
          </ac:picMkLst>
        </pc:picChg>
        <pc:picChg chg="mod">
          <ac:chgData name="ZIXIU WU" userId="7b264f19-488c-4651-8d04-578ce9779980" providerId="ADAL" clId="{A6E74EAE-58E0-41FE-A5F9-D1DCBB5A2B40}" dt="2023-01-29T10:20:18.991" v="2481"/>
          <ac:picMkLst>
            <pc:docMk/>
            <pc:sldMk cId="871332792" sldId="283"/>
            <ac:picMk id="8" creationId="{71ECCDCB-8B89-1FAC-FBF9-F80FB9CEE9A5}"/>
          </ac:picMkLst>
        </pc:picChg>
        <pc:picChg chg="mod">
          <ac:chgData name="ZIXIU WU" userId="7b264f19-488c-4651-8d04-578ce9779980" providerId="ADAL" clId="{A6E74EAE-58E0-41FE-A5F9-D1DCBB5A2B40}" dt="2023-01-29T10:20:18.991" v="2481"/>
          <ac:picMkLst>
            <pc:docMk/>
            <pc:sldMk cId="871332792" sldId="283"/>
            <ac:picMk id="11" creationId="{B75D8E30-F5D7-EC9D-CB16-32C06DD871F4}"/>
          </ac:picMkLst>
        </pc:picChg>
        <pc:picChg chg="del mod">
          <ac:chgData name="ZIXIU WU" userId="7b264f19-488c-4651-8d04-578ce9779980" providerId="ADAL" clId="{A6E74EAE-58E0-41FE-A5F9-D1DCBB5A2B40}" dt="2023-01-29T10:20:18.665" v="2480" actId="478"/>
          <ac:picMkLst>
            <pc:docMk/>
            <pc:sldMk cId="871332792" sldId="283"/>
            <ac:picMk id="16" creationId="{F4544B9A-A92C-91CB-6BCC-AEB25B7DF94D}"/>
          </ac:picMkLst>
        </pc:picChg>
        <pc:picChg chg="add del mod">
          <ac:chgData name="ZIXIU WU" userId="7b264f19-488c-4651-8d04-578ce9779980" providerId="ADAL" clId="{A6E74EAE-58E0-41FE-A5F9-D1DCBB5A2B40}" dt="2023-01-29T10:22:50.823" v="2496" actId="478"/>
          <ac:picMkLst>
            <pc:docMk/>
            <pc:sldMk cId="871332792" sldId="283"/>
            <ac:picMk id="20" creationId="{3CE55259-11F8-6C32-5D43-32D8313F3463}"/>
          </ac:picMkLst>
        </pc:picChg>
        <pc:picChg chg="mod">
          <ac:chgData name="ZIXIU WU" userId="7b264f19-488c-4651-8d04-578ce9779980" providerId="ADAL" clId="{A6E74EAE-58E0-41FE-A5F9-D1DCBB5A2B40}" dt="2023-01-29T10:22:51.024" v="2497"/>
          <ac:picMkLst>
            <pc:docMk/>
            <pc:sldMk cId="871332792" sldId="283"/>
            <ac:picMk id="22" creationId="{C149D6DD-C521-3AB5-B8AC-C0BE8226BCF1}"/>
          </ac:picMkLst>
        </pc:picChg>
        <pc:picChg chg="mod">
          <ac:chgData name="ZIXIU WU" userId="7b264f19-488c-4651-8d04-578ce9779980" providerId="ADAL" clId="{A6E74EAE-58E0-41FE-A5F9-D1DCBB5A2B40}" dt="2023-01-29T10:22:51.024" v="2497"/>
          <ac:picMkLst>
            <pc:docMk/>
            <pc:sldMk cId="871332792" sldId="283"/>
            <ac:picMk id="23" creationId="{FA4FBDEC-F639-6F6F-2C9B-3D83FA00516B}"/>
          </ac:picMkLst>
        </pc:picChg>
        <pc:picChg chg="mod">
          <ac:chgData name="ZIXIU WU" userId="7b264f19-488c-4651-8d04-578ce9779980" providerId="ADAL" clId="{A6E74EAE-58E0-41FE-A5F9-D1DCBB5A2B40}" dt="2023-01-29T10:22:51.024" v="2497"/>
          <ac:picMkLst>
            <pc:docMk/>
            <pc:sldMk cId="871332792" sldId="283"/>
            <ac:picMk id="24" creationId="{140B5BC1-2BC9-01EB-2E24-11A1FAFE8239}"/>
          </ac:picMkLst>
        </pc:picChg>
        <pc:picChg chg="mod">
          <ac:chgData name="ZIXIU WU" userId="7b264f19-488c-4651-8d04-578ce9779980" providerId="ADAL" clId="{A6E74EAE-58E0-41FE-A5F9-D1DCBB5A2B40}" dt="2023-01-29T10:22:51.024" v="2497"/>
          <ac:picMkLst>
            <pc:docMk/>
            <pc:sldMk cId="871332792" sldId="283"/>
            <ac:picMk id="25" creationId="{FCE44BE7-63F7-3182-F85F-D92D49329CC5}"/>
          </ac:picMkLst>
        </pc:picChg>
        <pc:picChg chg="mod">
          <ac:chgData name="ZIXIU WU" userId="7b264f19-488c-4651-8d04-578ce9779980" providerId="ADAL" clId="{A6E74EAE-58E0-41FE-A5F9-D1DCBB5A2B40}" dt="2023-01-29T10:22:51.024" v="2497"/>
          <ac:picMkLst>
            <pc:docMk/>
            <pc:sldMk cId="871332792" sldId="283"/>
            <ac:picMk id="28" creationId="{9E38E1A2-9BCB-CC9E-DF28-4727FCE1A28D}"/>
          </ac:picMkLst>
        </pc:picChg>
        <pc:picChg chg="add mod">
          <ac:chgData name="ZIXIU WU" userId="7b264f19-488c-4651-8d04-578ce9779980" providerId="ADAL" clId="{A6E74EAE-58E0-41FE-A5F9-D1DCBB5A2B40}" dt="2023-01-29T10:41:16.753" v="2741" actId="14826"/>
          <ac:picMkLst>
            <pc:docMk/>
            <pc:sldMk cId="871332792" sldId="283"/>
            <ac:picMk id="38" creationId="{E3EC56DC-AA9C-9055-456D-7025BECF26D0}"/>
          </ac:picMkLst>
        </pc:picChg>
        <pc:cxnChg chg="mod">
          <ac:chgData name="ZIXIU WU" userId="7b264f19-488c-4651-8d04-578ce9779980" providerId="ADAL" clId="{A6E74EAE-58E0-41FE-A5F9-D1DCBB5A2B40}" dt="2023-01-29T10:20:18.991" v="2481"/>
          <ac:cxnSpMkLst>
            <pc:docMk/>
            <pc:sldMk cId="871332792" sldId="283"/>
            <ac:cxnSpMk id="17" creationId="{63E3C6D9-348B-10C8-8CD2-ED3C98679EC7}"/>
          </ac:cxnSpMkLst>
        </pc:cxnChg>
        <pc:cxnChg chg="mod">
          <ac:chgData name="ZIXIU WU" userId="7b264f19-488c-4651-8d04-578ce9779980" providerId="ADAL" clId="{A6E74EAE-58E0-41FE-A5F9-D1DCBB5A2B40}" dt="2023-01-29T10:22:51.024" v="2497"/>
          <ac:cxnSpMkLst>
            <pc:docMk/>
            <pc:sldMk cId="871332792" sldId="283"/>
            <ac:cxnSpMk id="33" creationId="{D036CF51-3447-BAC2-9D59-A427CE15F903}"/>
          </ac:cxnSpMkLst>
        </pc:cxnChg>
        <pc:cxnChg chg="add del mod">
          <ac:chgData name="ZIXIU WU" userId="7b264f19-488c-4651-8d04-578ce9779980" providerId="ADAL" clId="{A6E74EAE-58E0-41FE-A5F9-D1DCBB5A2B40}" dt="2023-01-29T10:22:55.389" v="2500"/>
          <ac:cxnSpMkLst>
            <pc:docMk/>
            <pc:sldMk cId="871332792" sldId="283"/>
            <ac:cxnSpMk id="36" creationId="{85D4D526-F216-2DE1-A91C-4828928C498C}"/>
          </ac:cxnSpMkLst>
        </pc:cxnChg>
      </pc:sldChg>
      <pc:sldChg chg="del">
        <pc:chgData name="ZIXIU WU" userId="7b264f19-488c-4651-8d04-578ce9779980" providerId="ADAL" clId="{A6E74EAE-58E0-41FE-A5F9-D1DCBB5A2B40}" dt="2023-01-28T18:30:23.845" v="102" actId="47"/>
        <pc:sldMkLst>
          <pc:docMk/>
          <pc:sldMk cId="4139273603" sldId="284"/>
        </pc:sldMkLst>
      </pc:sldChg>
      <pc:sldChg chg="del">
        <pc:chgData name="ZIXIU WU" userId="7b264f19-488c-4651-8d04-578ce9779980" providerId="ADAL" clId="{A6E74EAE-58E0-41FE-A5F9-D1DCBB5A2B40}" dt="2023-01-28T18:30:32.465" v="105" actId="47"/>
        <pc:sldMkLst>
          <pc:docMk/>
          <pc:sldMk cId="1609320023" sldId="285"/>
        </pc:sldMkLst>
      </pc:sldChg>
      <pc:sldChg chg="del">
        <pc:chgData name="ZIXIU WU" userId="7b264f19-488c-4651-8d04-578ce9779980" providerId="ADAL" clId="{A6E74EAE-58E0-41FE-A5F9-D1DCBB5A2B40}" dt="2023-01-28T18:30:55.941" v="110" actId="47"/>
        <pc:sldMkLst>
          <pc:docMk/>
          <pc:sldMk cId="3007712020" sldId="287"/>
        </pc:sldMkLst>
      </pc:sldChg>
      <pc:sldChg chg="del">
        <pc:chgData name="ZIXIU WU" userId="7b264f19-488c-4651-8d04-578ce9779980" providerId="ADAL" clId="{A6E74EAE-58E0-41FE-A5F9-D1DCBB5A2B40}" dt="2023-01-28T18:30:55.941" v="110" actId="47"/>
        <pc:sldMkLst>
          <pc:docMk/>
          <pc:sldMk cId="554816128" sldId="289"/>
        </pc:sldMkLst>
      </pc:sldChg>
      <pc:sldChg chg="addSp modSp add del mod modAnim">
        <pc:chgData name="ZIXIU WU" userId="7b264f19-488c-4651-8d04-578ce9779980" providerId="ADAL" clId="{A6E74EAE-58E0-41FE-A5F9-D1DCBB5A2B40}" dt="2023-01-29T23:13:13.700" v="11135"/>
        <pc:sldMkLst>
          <pc:docMk/>
          <pc:sldMk cId="1963091302" sldId="290"/>
        </pc:sldMkLst>
        <pc:spChg chg="mod">
          <ac:chgData name="ZIXIU WU" userId="7b264f19-488c-4651-8d04-578ce9779980" providerId="ADAL" clId="{A6E74EAE-58E0-41FE-A5F9-D1DCBB5A2B40}" dt="2023-01-28T18:09:27.093" v="3" actId="27636"/>
          <ac:spMkLst>
            <pc:docMk/>
            <pc:sldMk cId="1963091302" sldId="290"/>
            <ac:spMk id="3" creationId="{A1DB33DA-3637-D26B-2228-B245A5F7F3DB}"/>
          </ac:spMkLst>
        </pc:spChg>
        <pc:spChg chg="add mod">
          <ac:chgData name="ZIXIU WU" userId="7b264f19-488c-4651-8d04-578ce9779980" providerId="ADAL" clId="{A6E74EAE-58E0-41FE-A5F9-D1DCBB5A2B40}" dt="2023-01-28T18:11:26.554" v="13" actId="20577"/>
          <ac:spMkLst>
            <pc:docMk/>
            <pc:sldMk cId="1963091302" sldId="290"/>
            <ac:spMk id="4" creationId="{51297A28-D273-9EC7-8A17-12D32546C22C}"/>
          </ac:spMkLst>
        </pc:spChg>
        <pc:spChg chg="mod">
          <ac:chgData name="ZIXIU WU" userId="7b264f19-488c-4651-8d04-578ce9779980" providerId="ADAL" clId="{A6E74EAE-58E0-41FE-A5F9-D1DCBB5A2B40}" dt="2023-01-28T18:32:48.353" v="119" actId="20577"/>
          <ac:spMkLst>
            <pc:docMk/>
            <pc:sldMk cId="1963091302" sldId="290"/>
            <ac:spMk id="4" creationId="{95776809-F93D-184B-802C-B0FF8BDF39F7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963091302" sldId="290"/>
            <ac:spMk id="7" creationId="{5FDE88B8-F028-F247-3B4B-80D5E318CF2E}"/>
          </ac:spMkLst>
        </pc:spChg>
        <pc:picChg chg="mod">
          <ac:chgData name="ZIXIU WU" userId="7b264f19-488c-4651-8d04-578ce9779980" providerId="ADAL" clId="{A6E74EAE-58E0-41FE-A5F9-D1DCBB5A2B40}" dt="2023-01-28T18:32:29.456" v="117" actId="14826"/>
          <ac:picMkLst>
            <pc:docMk/>
            <pc:sldMk cId="1963091302" sldId="290"/>
            <ac:picMk id="5" creationId="{FBB1C5DE-A87D-28A9-9A4C-FA0051A40F45}"/>
          </ac:picMkLst>
        </pc:picChg>
      </pc:sldChg>
      <pc:sldChg chg="addSp modSp mod modAnim">
        <pc:chgData name="ZIXIU WU" userId="7b264f19-488c-4651-8d04-578ce9779980" providerId="ADAL" clId="{A6E74EAE-58E0-41FE-A5F9-D1DCBB5A2B40}" dt="2023-01-29T23:13:13.700" v="11135"/>
        <pc:sldMkLst>
          <pc:docMk/>
          <pc:sldMk cId="851733803" sldId="291"/>
        </pc:sldMkLst>
        <pc:spChg chg="mod">
          <ac:chgData name="ZIXIU WU" userId="7b264f19-488c-4651-8d04-578ce9779980" providerId="ADAL" clId="{A6E74EAE-58E0-41FE-A5F9-D1DCBB5A2B40}" dt="2023-01-28T18:36:47.687" v="173" actId="20577"/>
          <ac:spMkLst>
            <pc:docMk/>
            <pc:sldMk cId="851733803" sldId="291"/>
            <ac:spMk id="2" creationId="{108D0889-06D8-FD50-3108-43DD60C8DF0E}"/>
          </ac:spMkLst>
        </pc:spChg>
        <pc:spChg chg="mod">
          <ac:chgData name="ZIXIU WU" userId="7b264f19-488c-4651-8d04-578ce9779980" providerId="ADAL" clId="{A6E74EAE-58E0-41FE-A5F9-D1DCBB5A2B40}" dt="2023-01-28T18:23:43.507" v="42" actId="14100"/>
          <ac:spMkLst>
            <pc:docMk/>
            <pc:sldMk cId="851733803" sldId="291"/>
            <ac:spMk id="3" creationId="{A1DB33DA-3637-D26B-2228-B245A5F7F3DB}"/>
          </ac:spMkLst>
        </pc:spChg>
        <pc:spChg chg="add mod">
          <ac:chgData name="ZIXIU WU" userId="7b264f19-488c-4651-8d04-578ce9779980" providerId="ADAL" clId="{A6E74EAE-58E0-41FE-A5F9-D1DCBB5A2B40}" dt="2023-01-29T21:53:45.828" v="9862" actId="20577"/>
          <ac:spMkLst>
            <pc:docMk/>
            <pc:sldMk cId="851733803" sldId="291"/>
            <ac:spMk id="4" creationId="{83A43C21-CB76-FF9E-AF2B-1C299FF80866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851733803" sldId="291"/>
            <ac:spMk id="7" creationId="{E8EC8D35-DF15-ECB4-695A-279896D1D204}"/>
          </ac:spMkLst>
        </pc:spChg>
        <pc:picChg chg="mod">
          <ac:chgData name="ZIXIU WU" userId="7b264f19-488c-4651-8d04-578ce9779980" providerId="ADAL" clId="{A6E74EAE-58E0-41FE-A5F9-D1DCBB5A2B40}" dt="2023-01-28T18:24:12.290" v="51" actId="14100"/>
          <ac:picMkLst>
            <pc:docMk/>
            <pc:sldMk cId="851733803" sldId="291"/>
            <ac:picMk id="6" creationId="{A461C166-5574-F797-FFDD-337F7B3F141F}"/>
          </ac:picMkLst>
        </pc:picChg>
      </pc:sldChg>
      <pc:sldChg chg="addSp modSp mod">
        <pc:chgData name="ZIXIU WU" userId="7b264f19-488c-4651-8d04-578ce9779980" providerId="ADAL" clId="{A6E74EAE-58E0-41FE-A5F9-D1DCBB5A2B40}" dt="2023-01-30T16:51:43.810" v="11616" actId="20577"/>
        <pc:sldMkLst>
          <pc:docMk/>
          <pc:sldMk cId="177040941" sldId="292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77040941" sldId="292"/>
            <ac:spMk id="2" creationId="{67CCBB55-D635-E234-6652-C6C07141AACC}"/>
          </ac:spMkLst>
        </pc:spChg>
        <pc:spChg chg="mod">
          <ac:chgData name="ZIXIU WU" userId="7b264f19-488c-4651-8d04-578ce9779980" providerId="ADAL" clId="{A6E74EAE-58E0-41FE-A5F9-D1DCBB5A2B40}" dt="2023-01-30T16:51:43.810" v="11616" actId="20577"/>
          <ac:spMkLst>
            <pc:docMk/>
            <pc:sldMk cId="177040941" sldId="292"/>
            <ac:spMk id="3" creationId="{6A3D4AF8-6170-190E-DBD9-FB0A7166178D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77040941" sldId="292"/>
            <ac:spMk id="5" creationId="{BD069519-9676-5F7B-67AF-BB80C02322C9}"/>
          </ac:spMkLst>
        </pc:spChg>
        <pc:picChg chg="add mod">
          <ac:chgData name="ZIXIU WU" userId="7b264f19-488c-4651-8d04-578ce9779980" providerId="ADAL" clId="{A6E74EAE-58E0-41FE-A5F9-D1DCBB5A2B40}" dt="2023-01-29T23:11:09.679" v="11133" actId="14100"/>
          <ac:picMkLst>
            <pc:docMk/>
            <pc:sldMk cId="177040941" sldId="292"/>
            <ac:picMk id="7" creationId="{4CF42A67-2556-3E0B-8E4A-05E621511805}"/>
          </ac:picMkLst>
        </pc:picChg>
      </pc:sldChg>
      <pc:sldChg chg="modSp mod">
        <pc:chgData name="ZIXIU WU" userId="7b264f19-488c-4651-8d04-578ce9779980" providerId="ADAL" clId="{A6E74EAE-58E0-41FE-A5F9-D1DCBB5A2B40}" dt="2023-01-29T23:13:13.700" v="11135"/>
        <pc:sldMkLst>
          <pc:docMk/>
          <pc:sldMk cId="1113025627" sldId="293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113025627" sldId="293"/>
            <ac:spMk id="2" creationId="{9853D30C-F649-AF69-7D5F-D1EEE23C2755}"/>
          </ac:spMkLst>
        </pc:spChg>
        <pc:spChg chg="mod">
          <ac:chgData name="ZIXIU WU" userId="7b264f19-488c-4651-8d04-578ce9779980" providerId="ADAL" clId="{A6E74EAE-58E0-41FE-A5F9-D1DCBB5A2B40}" dt="2023-01-29T21:30:17.084" v="9779" actId="20577"/>
          <ac:spMkLst>
            <pc:docMk/>
            <pc:sldMk cId="1113025627" sldId="293"/>
            <ac:spMk id="3" creationId="{01E6BDBD-979F-3497-C33C-B5F17C788648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113025627" sldId="293"/>
            <ac:spMk id="5" creationId="{53B8317D-818E-F9BA-961E-A156412C9C58}"/>
          </ac:spMkLst>
        </pc:spChg>
      </pc:sldChg>
      <pc:sldChg chg="modSp mod">
        <pc:chgData name="ZIXIU WU" userId="7b264f19-488c-4651-8d04-578ce9779980" providerId="ADAL" clId="{A6E74EAE-58E0-41FE-A5F9-D1DCBB5A2B40}" dt="2023-01-29T23:13:13.700" v="11135"/>
        <pc:sldMkLst>
          <pc:docMk/>
          <pc:sldMk cId="1758934967" sldId="294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758934967" sldId="294"/>
            <ac:spMk id="6" creationId="{7F7FB11A-1BAC-3E18-20F4-62F336770841}"/>
          </ac:spMkLst>
        </pc:spChg>
        <pc:spChg chg="mod">
          <ac:chgData name="ZIXIU WU" userId="7b264f19-488c-4651-8d04-578ce9779980" providerId="ADAL" clId="{A6E74EAE-58E0-41FE-A5F9-D1DCBB5A2B40}" dt="2023-01-28T21:29:41.440" v="432" actId="20577"/>
          <ac:spMkLst>
            <pc:docMk/>
            <pc:sldMk cId="1758934967" sldId="294"/>
            <ac:spMk id="8" creationId="{56A62BB4-0C7A-415D-851A-A680C886A712}"/>
          </ac:spMkLst>
        </pc:spChg>
        <pc:spChg chg="mod">
          <ac:chgData name="ZIXIU WU" userId="7b264f19-488c-4651-8d04-578ce9779980" providerId="ADAL" clId="{A6E74EAE-58E0-41FE-A5F9-D1DCBB5A2B40}" dt="2023-01-28T21:29:43.634" v="433" actId="20577"/>
          <ac:spMkLst>
            <pc:docMk/>
            <pc:sldMk cId="1758934967" sldId="294"/>
            <ac:spMk id="11" creationId="{BB8A9FE3-6974-A0D9-06BA-5B118696379D}"/>
          </ac:spMkLst>
        </pc:spChg>
        <pc:spChg chg="mod">
          <ac:chgData name="ZIXIU WU" userId="7b264f19-488c-4651-8d04-578ce9779980" providerId="ADAL" clId="{A6E74EAE-58E0-41FE-A5F9-D1DCBB5A2B40}" dt="2023-01-28T21:29:48.449" v="435" actId="20577"/>
          <ac:spMkLst>
            <pc:docMk/>
            <pc:sldMk cId="1758934967" sldId="294"/>
            <ac:spMk id="13" creationId="{E230406F-567C-B889-622D-7C3F78C1991C}"/>
          </ac:spMkLst>
        </pc:spChg>
        <pc:spChg chg="mod">
          <ac:chgData name="ZIXIU WU" userId="7b264f19-488c-4651-8d04-578ce9779980" providerId="ADAL" clId="{A6E74EAE-58E0-41FE-A5F9-D1DCBB5A2B40}" dt="2023-01-28T21:29:45.728" v="434" actId="20577"/>
          <ac:spMkLst>
            <pc:docMk/>
            <pc:sldMk cId="1758934967" sldId="294"/>
            <ac:spMk id="16" creationId="{C92ED578-7DDC-A189-1D26-88968DE63552}"/>
          </ac:spMkLst>
        </pc:spChg>
      </pc:sldChg>
      <pc:sldChg chg="modSp">
        <pc:chgData name="ZIXIU WU" userId="7b264f19-488c-4651-8d04-578ce9779980" providerId="ADAL" clId="{A6E74EAE-58E0-41FE-A5F9-D1DCBB5A2B40}" dt="2023-01-29T23:13:13.700" v="11135"/>
        <pc:sldMkLst>
          <pc:docMk/>
          <pc:sldMk cId="2912619777" sldId="295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912619777" sldId="295"/>
            <ac:spMk id="5" creationId="{038CDD84-AB45-A9A1-5084-DC77B2C67EA2}"/>
          </ac:spMkLst>
        </pc:spChg>
      </pc:sldChg>
      <pc:sldChg chg="addSp delSp modSp mod setBg">
        <pc:chgData name="ZIXIU WU" userId="7b264f19-488c-4651-8d04-578ce9779980" providerId="ADAL" clId="{A6E74EAE-58E0-41FE-A5F9-D1DCBB5A2B40}" dt="2023-01-29T23:14:37.489" v="11160"/>
        <pc:sldMkLst>
          <pc:docMk/>
          <pc:sldMk cId="3224653070" sldId="296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224653070" sldId="296"/>
            <ac:spMk id="11" creationId="{3719AFE3-3CDA-AE2B-6B87-D5E7FE0D7798}"/>
          </ac:spMkLst>
        </pc:spChg>
        <pc:grpChg chg="add mod">
          <ac:chgData name="ZIXIU WU" userId="7b264f19-488c-4651-8d04-578ce9779980" providerId="ADAL" clId="{A6E74EAE-58E0-41FE-A5F9-D1DCBB5A2B40}" dt="2023-01-29T10:03:43.356" v="2458" actId="1076"/>
          <ac:grpSpMkLst>
            <pc:docMk/>
            <pc:sldMk cId="3224653070" sldId="296"/>
            <ac:grpSpMk id="5" creationId="{E063E48B-D7C5-BB36-82EC-71EEC53C037D}"/>
          </ac:grpSpMkLst>
        </pc:grpChg>
        <pc:picChg chg="mod">
          <ac:chgData name="ZIXIU WU" userId="7b264f19-488c-4651-8d04-578ce9779980" providerId="ADAL" clId="{A6E74EAE-58E0-41FE-A5F9-D1DCBB5A2B40}" dt="2023-01-29T10:03:38.993" v="2457"/>
          <ac:picMkLst>
            <pc:docMk/>
            <pc:sldMk cId="3224653070" sldId="296"/>
            <ac:picMk id="6" creationId="{EB05970C-6513-8888-F170-6F7CC44742A9}"/>
          </ac:picMkLst>
        </pc:picChg>
        <pc:picChg chg="mod">
          <ac:chgData name="ZIXIU WU" userId="7b264f19-488c-4651-8d04-578ce9779980" providerId="ADAL" clId="{A6E74EAE-58E0-41FE-A5F9-D1DCBB5A2B40}" dt="2023-01-29T10:03:38.993" v="2457"/>
          <ac:picMkLst>
            <pc:docMk/>
            <pc:sldMk cId="3224653070" sldId="296"/>
            <ac:picMk id="7" creationId="{15A96F28-0782-3452-44AE-EA04353E9837}"/>
          </ac:picMkLst>
        </pc:picChg>
        <pc:picChg chg="del">
          <ac:chgData name="ZIXIU WU" userId="7b264f19-488c-4651-8d04-578ce9779980" providerId="ADAL" clId="{A6E74EAE-58E0-41FE-A5F9-D1DCBB5A2B40}" dt="2023-01-29T10:03:38.861" v="2456" actId="478"/>
          <ac:picMkLst>
            <pc:docMk/>
            <pc:sldMk cId="3224653070" sldId="296"/>
            <ac:picMk id="8" creationId="{BAC86A43-0796-90F4-7756-D2C740933C30}"/>
          </ac:picMkLst>
        </pc:picChg>
        <pc:picChg chg="del">
          <ac:chgData name="ZIXIU WU" userId="7b264f19-488c-4651-8d04-578ce9779980" providerId="ADAL" clId="{A6E74EAE-58E0-41FE-A5F9-D1DCBB5A2B40}" dt="2023-01-29T10:03:38.861" v="2456" actId="478"/>
          <ac:picMkLst>
            <pc:docMk/>
            <pc:sldMk cId="3224653070" sldId="296"/>
            <ac:picMk id="9" creationId="{35E4247D-0925-12E8-910A-3ECB9B51870E}"/>
          </ac:picMkLst>
        </pc:picChg>
        <pc:cxnChg chg="mod">
          <ac:chgData name="ZIXIU WU" userId="7b264f19-488c-4651-8d04-578ce9779980" providerId="ADAL" clId="{A6E74EAE-58E0-41FE-A5F9-D1DCBB5A2B40}" dt="2023-01-29T10:03:38.993" v="2457"/>
          <ac:cxnSpMkLst>
            <pc:docMk/>
            <pc:sldMk cId="3224653070" sldId="296"/>
            <ac:cxnSpMk id="10" creationId="{CAC23D5E-7E3D-0C51-590F-FD03E59AB025}"/>
          </ac:cxnSpMkLst>
        </pc:cxnChg>
      </pc:sldChg>
      <pc:sldChg chg="modSp">
        <pc:chgData name="ZIXIU WU" userId="7b264f19-488c-4651-8d04-578ce9779980" providerId="ADAL" clId="{A6E74EAE-58E0-41FE-A5F9-D1DCBB5A2B40}" dt="2023-01-29T23:13:13.700" v="11135"/>
        <pc:sldMkLst>
          <pc:docMk/>
          <pc:sldMk cId="2298586591" sldId="297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298586591" sldId="297"/>
            <ac:spMk id="6" creationId="{FB0CE04F-94C2-8512-EFF7-7CAF73AFC879}"/>
          </ac:spMkLst>
        </pc:spChg>
      </pc:sldChg>
      <pc:sldChg chg="modSp">
        <pc:chgData name="ZIXIU WU" userId="7b264f19-488c-4651-8d04-578ce9779980" providerId="ADAL" clId="{A6E74EAE-58E0-41FE-A5F9-D1DCBB5A2B40}" dt="2023-01-29T23:13:13.700" v="11135"/>
        <pc:sldMkLst>
          <pc:docMk/>
          <pc:sldMk cId="4213290835" sldId="298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213290835" sldId="298"/>
            <ac:spMk id="6" creationId="{1C513085-A876-E2A0-9D5A-047D83651B8D}"/>
          </ac:spMkLst>
        </pc:spChg>
      </pc:sldChg>
      <pc:sldChg chg="addSp delSp modSp mod">
        <pc:chgData name="ZIXIU WU" userId="7b264f19-488c-4651-8d04-578ce9779980" providerId="ADAL" clId="{A6E74EAE-58E0-41FE-A5F9-D1DCBB5A2B40}" dt="2023-01-29T23:13:13.700" v="11135"/>
        <pc:sldMkLst>
          <pc:docMk/>
          <pc:sldMk cId="2354342779" sldId="299"/>
        </pc:sldMkLst>
        <pc:spChg chg="mod">
          <ac:chgData name="ZIXIU WU" userId="7b264f19-488c-4651-8d04-578ce9779980" providerId="ADAL" clId="{A6E74EAE-58E0-41FE-A5F9-D1DCBB5A2B40}" dt="2023-01-28T18:28:22.594" v="95" actId="6549"/>
          <ac:spMkLst>
            <pc:docMk/>
            <pc:sldMk cId="2354342779" sldId="299"/>
            <ac:spMk id="2" creationId="{9853D30C-F649-AF69-7D5F-D1EEE23C2755}"/>
          </ac:spMkLst>
        </pc:spChg>
        <pc:spChg chg="add del mod">
          <ac:chgData name="ZIXIU WU" userId="7b264f19-488c-4651-8d04-578ce9779980" providerId="ADAL" clId="{A6E74EAE-58E0-41FE-A5F9-D1DCBB5A2B40}" dt="2023-01-28T21:08:29.789" v="234" actId="21"/>
          <ac:spMkLst>
            <pc:docMk/>
            <pc:sldMk cId="2354342779" sldId="299"/>
            <ac:spMk id="3" creationId="{D656B826-B89C-E2AF-CCDB-E6FB7D213F70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354342779" sldId="299"/>
            <ac:spMk id="5" creationId="{15B3209A-AE69-6366-93F1-EA67672EC661}"/>
          </ac:spMkLst>
        </pc:spChg>
      </pc:sldChg>
      <pc:sldChg chg="addSp modSp mod">
        <pc:chgData name="ZIXIU WU" userId="7b264f19-488c-4651-8d04-578ce9779980" providerId="ADAL" clId="{A6E74EAE-58E0-41FE-A5F9-D1DCBB5A2B40}" dt="2023-01-29T23:13:13.700" v="11135"/>
        <pc:sldMkLst>
          <pc:docMk/>
          <pc:sldMk cId="609325004" sldId="300"/>
        </pc:sldMkLst>
        <pc:spChg chg="add mod">
          <ac:chgData name="ZIXIU WU" userId="7b264f19-488c-4651-8d04-578ce9779980" providerId="ADAL" clId="{A6E74EAE-58E0-41FE-A5F9-D1DCBB5A2B40}" dt="2023-01-28T21:08:34.535" v="236" actId="1076"/>
          <ac:spMkLst>
            <pc:docMk/>
            <pc:sldMk cId="609325004" sldId="300"/>
            <ac:spMk id="2" creationId="{63131A24-DB8D-2FF0-F728-1A5F5946D0CE}"/>
          </ac:spMkLst>
        </pc:spChg>
        <pc:spChg chg="mod">
          <ac:chgData name="ZIXIU WU" userId="7b264f19-488c-4651-8d04-578ce9779980" providerId="ADAL" clId="{A6E74EAE-58E0-41FE-A5F9-D1DCBB5A2B40}" dt="2023-01-28T18:28:27.031" v="99" actId="20577"/>
          <ac:spMkLst>
            <pc:docMk/>
            <pc:sldMk cId="609325004" sldId="300"/>
            <ac:spMk id="3" creationId="{F6BEB166-99AB-137D-9406-B027AF8BEEE9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609325004" sldId="300"/>
            <ac:spMk id="5" creationId="{ED9484E8-31EB-A8F5-3B72-A2006B01DE5A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609325004" sldId="300"/>
            <ac:spMk id="6" creationId="{57765C27-F1E6-8BA4-3B5A-48A70F805E0E}"/>
          </ac:spMkLst>
        </pc:spChg>
      </pc:sldChg>
      <pc:sldChg chg="modSp add del mod">
        <pc:chgData name="ZIXIU WU" userId="7b264f19-488c-4651-8d04-578ce9779980" providerId="ADAL" clId="{A6E74EAE-58E0-41FE-A5F9-D1DCBB5A2B40}" dt="2023-01-29T23:13:13.700" v="11135"/>
        <pc:sldMkLst>
          <pc:docMk/>
          <pc:sldMk cId="130375854" sldId="301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30375854" sldId="301"/>
            <ac:spMk id="2" creationId="{E8168157-1C52-9A81-E7D9-08E00CA5616F}"/>
          </ac:spMkLst>
        </pc:spChg>
        <pc:spChg chg="mod">
          <ac:chgData name="ZIXIU WU" userId="7b264f19-488c-4651-8d04-578ce9779980" providerId="ADAL" clId="{A6E74EAE-58E0-41FE-A5F9-D1DCBB5A2B40}" dt="2023-01-28T21:52:10.786" v="1282" actId="113"/>
          <ac:spMkLst>
            <pc:docMk/>
            <pc:sldMk cId="130375854" sldId="301"/>
            <ac:spMk id="3" creationId="{05F216E5-2DEE-8670-8291-3C6B5E5FC3DF}"/>
          </ac:spMkLst>
        </pc:spChg>
        <pc:spChg chg="mod">
          <ac:chgData name="ZIXIU WU" userId="7b264f19-488c-4651-8d04-578ce9779980" providerId="ADAL" clId="{A6E74EAE-58E0-41FE-A5F9-D1DCBB5A2B40}" dt="2023-01-28T21:29:19.054" v="417" actId="20577"/>
          <ac:spMkLst>
            <pc:docMk/>
            <pc:sldMk cId="130375854" sldId="301"/>
            <ac:spMk id="4" creationId="{C0E5ED33-14C4-929E-05C1-1AF7A9A6E235}"/>
          </ac:spMkLst>
        </pc:spChg>
        <pc:spChg chg="mod">
          <ac:chgData name="ZIXIU WU" userId="7b264f19-488c-4651-8d04-578ce9779980" providerId="ADAL" clId="{A6E74EAE-58E0-41FE-A5F9-D1DCBB5A2B40}" dt="2023-01-28T21:29:21.970" v="418" actId="20577"/>
          <ac:spMkLst>
            <pc:docMk/>
            <pc:sldMk cId="130375854" sldId="301"/>
            <ac:spMk id="7" creationId="{A6B8FAFE-907C-F67B-8E8A-94006C451AE0}"/>
          </ac:spMkLst>
        </pc:spChg>
        <pc:spChg chg="mod">
          <ac:chgData name="ZIXIU WU" userId="7b264f19-488c-4651-8d04-578ce9779980" providerId="ADAL" clId="{A6E74EAE-58E0-41FE-A5F9-D1DCBB5A2B40}" dt="2023-01-28T21:29:29.824" v="421" actId="14100"/>
          <ac:spMkLst>
            <pc:docMk/>
            <pc:sldMk cId="130375854" sldId="301"/>
            <ac:spMk id="9" creationId="{0FFE45D1-6B0F-CA43-064E-159F33AD8013}"/>
          </ac:spMkLst>
        </pc:spChg>
        <pc:spChg chg="mod">
          <ac:chgData name="ZIXIU WU" userId="7b264f19-488c-4651-8d04-578ce9779980" providerId="ADAL" clId="{A6E74EAE-58E0-41FE-A5F9-D1DCBB5A2B40}" dt="2023-01-28T21:29:24.354" v="419" actId="20577"/>
          <ac:spMkLst>
            <pc:docMk/>
            <pc:sldMk cId="130375854" sldId="301"/>
            <ac:spMk id="12" creationId="{439E9390-4958-EB67-E973-B8BB60B1D25C}"/>
          </ac:spMkLst>
        </pc:spChg>
        <pc:spChg chg="mod">
          <ac:chgData name="ZIXIU WU" userId="7b264f19-488c-4651-8d04-578ce9779980" providerId="ADAL" clId="{A6E74EAE-58E0-41FE-A5F9-D1DCBB5A2B40}" dt="2023-01-28T21:29:34.470" v="431" actId="20577"/>
          <ac:spMkLst>
            <pc:docMk/>
            <pc:sldMk cId="130375854" sldId="301"/>
            <ac:spMk id="13" creationId="{82248DC2-9578-AFAF-66DB-74E688EF5F9B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30375854" sldId="301"/>
            <ac:spMk id="21" creationId="{44E45242-BD11-6623-B8E9-FB65323BC85C}"/>
          </ac:spMkLst>
        </pc:spChg>
      </pc:sldChg>
      <pc:sldChg chg="modSp">
        <pc:chgData name="ZIXIU WU" userId="7b264f19-488c-4651-8d04-578ce9779980" providerId="ADAL" clId="{A6E74EAE-58E0-41FE-A5F9-D1DCBB5A2B40}" dt="2023-01-29T23:13:13.700" v="11135"/>
        <pc:sldMkLst>
          <pc:docMk/>
          <pc:sldMk cId="1241221012" sldId="303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241221012" sldId="303"/>
            <ac:spMk id="5" creationId="{A6649C14-9598-9DB4-FA24-B0E7BF03DE37}"/>
          </ac:spMkLst>
        </pc:spChg>
      </pc:sldChg>
      <pc:sldChg chg="modSp mod">
        <pc:chgData name="ZIXIU WU" userId="7b264f19-488c-4651-8d04-578ce9779980" providerId="ADAL" clId="{A6E74EAE-58E0-41FE-A5F9-D1DCBB5A2B40}" dt="2023-01-30T09:41:08.532" v="11330" actId="20577"/>
        <pc:sldMkLst>
          <pc:docMk/>
          <pc:sldMk cId="2538504127" sldId="304"/>
        </pc:sldMkLst>
        <pc:spChg chg="mod">
          <ac:chgData name="ZIXIU WU" userId="7b264f19-488c-4651-8d04-578ce9779980" providerId="ADAL" clId="{A6E74EAE-58E0-41FE-A5F9-D1DCBB5A2B40}" dt="2023-01-30T09:41:08.532" v="11330" actId="20577"/>
          <ac:spMkLst>
            <pc:docMk/>
            <pc:sldMk cId="2538504127" sldId="304"/>
            <ac:spMk id="3" creationId="{550FCB4E-4011-4855-87F4-6E787A96F978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538504127" sldId="304"/>
            <ac:spMk id="5" creationId="{95014604-E42D-BA3D-4742-AD3A7625DD89}"/>
          </ac:spMkLst>
        </pc:spChg>
      </pc:sldChg>
      <pc:sldChg chg="modSp mod modShow">
        <pc:chgData name="ZIXIU WU" userId="7b264f19-488c-4651-8d04-578ce9779980" providerId="ADAL" clId="{A6E74EAE-58E0-41FE-A5F9-D1DCBB5A2B40}" dt="2023-01-30T14:57:41.633" v="11591" actId="729"/>
        <pc:sldMkLst>
          <pc:docMk/>
          <pc:sldMk cId="4238034388" sldId="307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238034388" sldId="307"/>
            <ac:spMk id="4" creationId="{75FADE9F-67F0-E0EA-00B9-E5F982A402F7}"/>
          </ac:spMkLst>
        </pc:spChg>
      </pc:sldChg>
      <pc:sldChg chg="modSp mod modShow">
        <pc:chgData name="ZIXIU WU" userId="7b264f19-488c-4651-8d04-578ce9779980" providerId="ADAL" clId="{A6E74EAE-58E0-41FE-A5F9-D1DCBB5A2B40}" dt="2023-01-30T14:57:41.633" v="11591" actId="729"/>
        <pc:sldMkLst>
          <pc:docMk/>
          <pc:sldMk cId="1848461870" sldId="308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848461870" sldId="308"/>
            <ac:spMk id="4" creationId="{77A92946-9881-0D84-6490-C2EC4A6F37CA}"/>
          </ac:spMkLst>
        </pc:spChg>
      </pc:sldChg>
      <pc:sldChg chg="modSp mod modShow">
        <pc:chgData name="ZIXIU WU" userId="7b264f19-488c-4651-8d04-578ce9779980" providerId="ADAL" clId="{A6E74EAE-58E0-41FE-A5F9-D1DCBB5A2B40}" dt="2023-01-30T14:57:41.633" v="11591" actId="729"/>
        <pc:sldMkLst>
          <pc:docMk/>
          <pc:sldMk cId="4208164601" sldId="309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208164601" sldId="309"/>
            <ac:spMk id="4" creationId="{D9DA7079-1E0D-F78B-7E13-46E5CB313D0F}"/>
          </ac:spMkLst>
        </pc:spChg>
      </pc:sldChg>
      <pc:sldChg chg="modSp mod">
        <pc:chgData name="ZIXIU WU" userId="7b264f19-488c-4651-8d04-578ce9779980" providerId="ADAL" clId="{A6E74EAE-58E0-41FE-A5F9-D1DCBB5A2B40}" dt="2023-01-29T23:13:13.700" v="11135"/>
        <pc:sldMkLst>
          <pc:docMk/>
          <pc:sldMk cId="868017576" sldId="310"/>
        </pc:sldMkLst>
        <pc:spChg chg="mod">
          <ac:chgData name="ZIXIU WU" userId="7b264f19-488c-4651-8d04-578ce9779980" providerId="ADAL" clId="{A6E74EAE-58E0-41FE-A5F9-D1DCBB5A2B40}" dt="2023-01-29T21:43:25.754" v="9816"/>
          <ac:spMkLst>
            <pc:docMk/>
            <pc:sldMk cId="868017576" sldId="310"/>
            <ac:spMk id="2" creationId="{77A56A21-6F14-4185-A552-91F9FA2B8B1B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868017576" sldId="310"/>
            <ac:spMk id="8" creationId="{5D16A166-E6E6-4627-3B0F-C28F1A3B6385}"/>
          </ac:spMkLst>
        </pc:spChg>
      </pc:sldChg>
      <pc:sldChg chg="addSp modSp mod">
        <pc:chgData name="ZIXIU WU" userId="7b264f19-488c-4651-8d04-578ce9779980" providerId="ADAL" clId="{A6E74EAE-58E0-41FE-A5F9-D1DCBB5A2B40}" dt="2023-01-29T23:13:13.700" v="11135"/>
        <pc:sldMkLst>
          <pc:docMk/>
          <pc:sldMk cId="4142112707" sldId="311"/>
        </pc:sldMkLst>
        <pc:spChg chg="add mod">
          <ac:chgData name="ZIXIU WU" userId="7b264f19-488c-4651-8d04-578ce9779980" providerId="ADAL" clId="{A6E74EAE-58E0-41FE-A5F9-D1DCBB5A2B40}" dt="2023-01-28T21:09:29.163" v="257" actId="20577"/>
          <ac:spMkLst>
            <pc:docMk/>
            <pc:sldMk cId="4142112707" sldId="311"/>
            <ac:spMk id="2" creationId="{F5301D2E-1F61-763B-14B1-B1B47C48CF73}"/>
          </ac:spMkLst>
        </pc:spChg>
        <pc:spChg chg="mod">
          <ac:chgData name="ZIXIU WU" userId="7b264f19-488c-4651-8d04-578ce9779980" providerId="ADAL" clId="{A6E74EAE-58E0-41FE-A5F9-D1DCBB5A2B40}" dt="2023-01-28T21:09:49.925" v="269" actId="20577"/>
          <ac:spMkLst>
            <pc:docMk/>
            <pc:sldMk cId="4142112707" sldId="311"/>
            <ac:spMk id="3" creationId="{F6BEB166-99AB-137D-9406-B027AF8BEEE9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142112707" sldId="311"/>
            <ac:spMk id="5" creationId="{ED9484E8-31EB-A8F5-3B72-A2006B01DE5A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142112707" sldId="311"/>
            <ac:spMk id="6" creationId="{A814B2CA-9EE8-1779-B6C0-8302727C059E}"/>
          </ac:spMkLst>
        </pc:spChg>
      </pc:sldChg>
      <pc:sldChg chg="add del">
        <pc:chgData name="ZIXIU WU" userId="7b264f19-488c-4651-8d04-578ce9779980" providerId="ADAL" clId="{A6E74EAE-58E0-41FE-A5F9-D1DCBB5A2B40}" dt="2023-01-28T18:11:19.221" v="12" actId="47"/>
        <pc:sldMkLst>
          <pc:docMk/>
          <pc:sldMk cId="1614709271" sldId="312"/>
        </pc:sldMkLst>
      </pc:sldChg>
      <pc:sldChg chg="add del">
        <pc:chgData name="ZIXIU WU" userId="7b264f19-488c-4651-8d04-578ce9779980" providerId="ADAL" clId="{A6E74EAE-58E0-41FE-A5F9-D1DCBB5A2B40}" dt="2023-01-28T18:11:19.221" v="12" actId="47"/>
        <pc:sldMkLst>
          <pc:docMk/>
          <pc:sldMk cId="3255064662" sldId="313"/>
        </pc:sldMkLst>
      </pc:sldChg>
      <pc:sldChg chg="modSp add del mod">
        <pc:chgData name="ZIXIU WU" userId="7b264f19-488c-4651-8d04-578ce9779980" providerId="ADAL" clId="{A6E74EAE-58E0-41FE-A5F9-D1DCBB5A2B40}" dt="2023-01-28T18:33:46.446" v="123" actId="47"/>
        <pc:sldMkLst>
          <pc:docMk/>
          <pc:sldMk cId="1383613828" sldId="314"/>
        </pc:sldMkLst>
        <pc:spChg chg="mod">
          <ac:chgData name="ZIXIU WU" userId="7b264f19-488c-4651-8d04-578ce9779980" providerId="ADAL" clId="{A6E74EAE-58E0-41FE-A5F9-D1DCBB5A2B40}" dt="2023-01-28T18:18:02.776" v="18" actId="1076"/>
          <ac:spMkLst>
            <pc:docMk/>
            <pc:sldMk cId="1383613828" sldId="314"/>
            <ac:spMk id="4" creationId="{51297A28-D273-9EC7-8A17-12D32546C22C}"/>
          </ac:spMkLst>
        </pc:spChg>
        <pc:picChg chg="mod">
          <ac:chgData name="ZIXIU WU" userId="7b264f19-488c-4651-8d04-578ce9779980" providerId="ADAL" clId="{A6E74EAE-58E0-41FE-A5F9-D1DCBB5A2B40}" dt="2023-01-28T18:18:12.043" v="20" actId="1076"/>
          <ac:picMkLst>
            <pc:docMk/>
            <pc:sldMk cId="1383613828" sldId="314"/>
            <ac:picMk id="5" creationId="{FBB1C5DE-A87D-28A9-9A4C-FA0051A40F45}"/>
          </ac:picMkLst>
        </pc:picChg>
      </pc:sldChg>
      <pc:sldChg chg="modSp add del mod ord">
        <pc:chgData name="ZIXIU WU" userId="7b264f19-488c-4651-8d04-578ce9779980" providerId="ADAL" clId="{A6E74EAE-58E0-41FE-A5F9-D1DCBB5A2B40}" dt="2023-01-28T18:33:46.446" v="123" actId="47"/>
        <pc:sldMkLst>
          <pc:docMk/>
          <pc:sldMk cId="2825604243" sldId="315"/>
        </pc:sldMkLst>
        <pc:spChg chg="mod">
          <ac:chgData name="ZIXIU WU" userId="7b264f19-488c-4651-8d04-578ce9779980" providerId="ADAL" clId="{A6E74EAE-58E0-41FE-A5F9-D1DCBB5A2B40}" dt="2023-01-28T18:18:46.427" v="27" actId="207"/>
          <ac:spMkLst>
            <pc:docMk/>
            <pc:sldMk cId="2825604243" sldId="315"/>
            <ac:spMk id="4" creationId="{51297A28-D273-9EC7-8A17-12D32546C22C}"/>
          </ac:spMkLst>
        </pc:spChg>
        <pc:picChg chg="mod">
          <ac:chgData name="ZIXIU WU" userId="7b264f19-488c-4651-8d04-578ce9779980" providerId="ADAL" clId="{A6E74EAE-58E0-41FE-A5F9-D1DCBB5A2B40}" dt="2023-01-28T18:22:59.473" v="28" actId="14826"/>
          <ac:picMkLst>
            <pc:docMk/>
            <pc:sldMk cId="2825604243" sldId="315"/>
            <ac:picMk id="5" creationId="{FBB1C5DE-A87D-28A9-9A4C-FA0051A40F45}"/>
          </ac:picMkLst>
        </pc:picChg>
      </pc:sldChg>
      <pc:sldChg chg="modSp add">
        <pc:chgData name="ZIXIU WU" userId="7b264f19-488c-4651-8d04-578ce9779980" providerId="ADAL" clId="{A6E74EAE-58E0-41FE-A5F9-D1DCBB5A2B40}" dt="2023-01-29T23:13:13.700" v="11135"/>
        <pc:sldMkLst>
          <pc:docMk/>
          <pc:sldMk cId="3815214165" sldId="316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815214165" sldId="316"/>
            <ac:spMk id="7" creationId="{5B863DE9-D9D1-BF8F-807A-249A05FDB65A}"/>
          </ac:spMkLst>
        </pc:spChg>
      </pc:sldChg>
      <pc:sldChg chg="modSp add">
        <pc:chgData name="ZIXIU WU" userId="7b264f19-488c-4651-8d04-578ce9779980" providerId="ADAL" clId="{A6E74EAE-58E0-41FE-A5F9-D1DCBB5A2B40}" dt="2023-01-30T12:24:08.724" v="11331" actId="20577"/>
        <pc:sldMkLst>
          <pc:docMk/>
          <pc:sldMk cId="1716849982" sldId="317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716849982" sldId="317"/>
            <ac:spMk id="2" creationId="{108D0889-06D8-FD50-3108-43DD60C8DF0E}"/>
          </ac:spMkLst>
        </pc:spChg>
        <pc:spChg chg="mod">
          <ac:chgData name="ZIXIU WU" userId="7b264f19-488c-4651-8d04-578ce9779980" providerId="ADAL" clId="{A6E74EAE-58E0-41FE-A5F9-D1DCBB5A2B40}" dt="2023-01-30T12:24:08.724" v="11331" actId="20577"/>
          <ac:spMkLst>
            <pc:docMk/>
            <pc:sldMk cId="1716849982" sldId="317"/>
            <ac:spMk id="3" creationId="{A1DB33DA-3637-D26B-2228-B245A5F7F3DB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716849982" sldId="317"/>
            <ac:spMk id="5" creationId="{8500F028-14CC-0041-C6AE-6B502624EE3C}"/>
          </ac:spMkLst>
        </pc:spChg>
      </pc:sldChg>
      <pc:sldChg chg="modSp add">
        <pc:chgData name="ZIXIU WU" userId="7b264f19-488c-4651-8d04-578ce9779980" providerId="ADAL" clId="{A6E74EAE-58E0-41FE-A5F9-D1DCBB5A2B40}" dt="2023-01-29T23:13:13.700" v="11135"/>
        <pc:sldMkLst>
          <pc:docMk/>
          <pc:sldMk cId="2194081816" sldId="318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194081816" sldId="318"/>
            <ac:spMk id="6" creationId="{02581219-88FC-6599-AE8D-36BC7C34E717}"/>
          </ac:spMkLst>
        </pc:spChg>
      </pc:sldChg>
      <pc:sldChg chg="modSp add">
        <pc:chgData name="ZIXIU WU" userId="7b264f19-488c-4651-8d04-578ce9779980" providerId="ADAL" clId="{A6E74EAE-58E0-41FE-A5F9-D1DCBB5A2B40}" dt="2023-01-30T14:14:41.162" v="11590" actId="20577"/>
        <pc:sldMkLst>
          <pc:docMk/>
          <pc:sldMk cId="1248809901" sldId="319"/>
        </pc:sldMkLst>
        <pc:spChg chg="mod">
          <ac:chgData name="ZIXIU WU" userId="7b264f19-488c-4651-8d04-578ce9779980" providerId="ADAL" clId="{A6E74EAE-58E0-41FE-A5F9-D1DCBB5A2B40}" dt="2023-01-30T14:14:41.162" v="11590" actId="20577"/>
          <ac:spMkLst>
            <pc:docMk/>
            <pc:sldMk cId="1248809901" sldId="319"/>
            <ac:spMk id="4" creationId="{5FDE2653-B078-FDD4-4789-EABE34139726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248809901" sldId="319"/>
            <ac:spMk id="10" creationId="{251659FD-159E-B20F-E220-80FEFFCB507E}"/>
          </ac:spMkLst>
        </pc:spChg>
      </pc:sldChg>
      <pc:sldChg chg="modSp add">
        <pc:chgData name="ZIXIU WU" userId="7b264f19-488c-4651-8d04-578ce9779980" providerId="ADAL" clId="{A6E74EAE-58E0-41FE-A5F9-D1DCBB5A2B40}" dt="2023-01-29T23:13:13.700" v="11135"/>
        <pc:sldMkLst>
          <pc:docMk/>
          <pc:sldMk cId="897582233" sldId="320"/>
        </pc:sldMkLst>
        <pc:spChg chg="mod">
          <ac:chgData name="ZIXIU WU" userId="7b264f19-488c-4651-8d04-578ce9779980" providerId="ADAL" clId="{A6E74EAE-58E0-41FE-A5F9-D1DCBB5A2B40}" dt="2023-01-29T21:50:10.421" v="9856" actId="20577"/>
          <ac:spMkLst>
            <pc:docMk/>
            <pc:sldMk cId="897582233" sldId="320"/>
            <ac:spMk id="3" creationId="{A1DB33DA-3637-D26B-2228-B245A5F7F3DB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897582233" sldId="320"/>
            <ac:spMk id="7" creationId="{85D31530-BADD-C2F8-22AE-3438D7368067}"/>
          </ac:spMkLst>
        </pc:spChg>
      </pc:sldChg>
      <pc:sldChg chg="modSp add modAnim">
        <pc:chgData name="ZIXIU WU" userId="7b264f19-488c-4651-8d04-578ce9779980" providerId="ADAL" clId="{A6E74EAE-58E0-41FE-A5F9-D1DCBB5A2B40}" dt="2023-01-29T23:13:13.700" v="11135"/>
        <pc:sldMkLst>
          <pc:docMk/>
          <pc:sldMk cId="577468093" sldId="321"/>
        </pc:sldMkLst>
        <pc:spChg chg="mod">
          <ac:chgData name="ZIXIU WU" userId="7b264f19-488c-4651-8d04-578ce9779980" providerId="ADAL" clId="{A6E74EAE-58E0-41FE-A5F9-D1DCBB5A2B40}" dt="2023-01-29T21:51:45.252" v="9861" actId="6549"/>
          <ac:spMkLst>
            <pc:docMk/>
            <pc:sldMk cId="577468093" sldId="321"/>
            <ac:spMk id="4" creationId="{95776809-F93D-184B-802C-B0FF8BDF39F7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577468093" sldId="321"/>
            <ac:spMk id="7" creationId="{D02436A9-A93F-8B7B-3576-2529D1178D1F}"/>
          </ac:spMkLst>
        </pc:spChg>
        <pc:picChg chg="mod">
          <ac:chgData name="ZIXIU WU" userId="7b264f19-488c-4651-8d04-578ce9779980" providerId="ADAL" clId="{A6E74EAE-58E0-41FE-A5F9-D1DCBB5A2B40}" dt="2023-01-28T18:32:41.315" v="118" actId="14826"/>
          <ac:picMkLst>
            <pc:docMk/>
            <pc:sldMk cId="577468093" sldId="321"/>
            <ac:picMk id="5" creationId="{FBB1C5DE-A87D-28A9-9A4C-FA0051A40F45}"/>
          </ac:picMkLst>
        </pc:picChg>
      </pc:sldChg>
      <pc:sldChg chg="addSp modSp add mod">
        <pc:chgData name="ZIXIU WU" userId="7b264f19-488c-4651-8d04-578ce9779980" providerId="ADAL" clId="{A6E74EAE-58E0-41FE-A5F9-D1DCBB5A2B40}" dt="2023-01-29T23:13:13.700" v="11135"/>
        <pc:sldMkLst>
          <pc:docMk/>
          <pc:sldMk cId="1721853654" sldId="322"/>
        </pc:sldMkLst>
        <pc:spChg chg="add mod">
          <ac:chgData name="ZIXIU WU" userId="7b264f19-488c-4651-8d04-578ce9779980" providerId="ADAL" clId="{A6E74EAE-58E0-41FE-A5F9-D1DCBB5A2B40}" dt="2023-01-28T21:13:39.867" v="332" actId="20577"/>
          <ac:spMkLst>
            <pc:docMk/>
            <pc:sldMk cId="1721853654" sldId="322"/>
            <ac:spMk id="2" creationId="{EAFAB8B8-3099-9F64-8FF7-0419348E0BD6}"/>
          </ac:spMkLst>
        </pc:spChg>
        <pc:spChg chg="mod">
          <ac:chgData name="ZIXIU WU" userId="7b264f19-488c-4651-8d04-578ce9779980" providerId="ADAL" clId="{A6E74EAE-58E0-41FE-A5F9-D1DCBB5A2B40}" dt="2023-01-28T21:14:42.521" v="337" actId="20577"/>
          <ac:spMkLst>
            <pc:docMk/>
            <pc:sldMk cId="1721853654" sldId="322"/>
            <ac:spMk id="3" creationId="{F6BEB166-99AB-137D-9406-B027AF8BEEE9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721853654" sldId="322"/>
            <ac:spMk id="5" creationId="{ED9484E8-31EB-A8F5-3B72-A2006B01DE5A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721853654" sldId="322"/>
            <ac:spMk id="6" creationId="{C7015254-AAF1-FCA0-97F4-520FBB6E6F84}"/>
          </ac:spMkLst>
        </pc:spChg>
      </pc:sldChg>
      <pc:sldChg chg="addSp modSp new del mod">
        <pc:chgData name="ZIXIU WU" userId="7b264f19-488c-4651-8d04-578ce9779980" providerId="ADAL" clId="{A6E74EAE-58E0-41FE-A5F9-D1DCBB5A2B40}" dt="2023-01-29T15:24:40.519" v="4416" actId="47"/>
        <pc:sldMkLst>
          <pc:docMk/>
          <pc:sldMk cId="2567511133" sldId="323"/>
        </pc:sldMkLst>
        <pc:spChg chg="mod">
          <ac:chgData name="ZIXIU WU" userId="7b264f19-488c-4651-8d04-578ce9779980" providerId="ADAL" clId="{A6E74EAE-58E0-41FE-A5F9-D1DCBB5A2B40}" dt="2023-01-28T22:57:44.346" v="2396" actId="20577"/>
          <ac:spMkLst>
            <pc:docMk/>
            <pc:sldMk cId="2567511133" sldId="323"/>
            <ac:spMk id="3" creationId="{CCBCF562-0DD1-8688-86F0-8CE117A37ECF}"/>
          </ac:spMkLst>
        </pc:spChg>
        <pc:picChg chg="add mod">
          <ac:chgData name="ZIXIU WU" userId="7b264f19-488c-4651-8d04-578ce9779980" providerId="ADAL" clId="{A6E74EAE-58E0-41FE-A5F9-D1DCBB5A2B40}" dt="2023-01-29T15:06:31.560" v="4134" actId="1076"/>
          <ac:picMkLst>
            <pc:docMk/>
            <pc:sldMk cId="2567511133" sldId="323"/>
            <ac:picMk id="6" creationId="{DB3CBFF1-E386-726E-2458-68A2FCB55B38}"/>
          </ac:picMkLst>
        </pc:picChg>
      </pc:sldChg>
      <pc:sldChg chg="addSp delSp modSp add del mod modAnim">
        <pc:chgData name="ZIXIU WU" userId="7b264f19-488c-4651-8d04-578ce9779980" providerId="ADAL" clId="{A6E74EAE-58E0-41FE-A5F9-D1DCBB5A2B40}" dt="2023-01-29T10:48:34.367" v="2868" actId="47"/>
        <pc:sldMkLst>
          <pc:docMk/>
          <pc:sldMk cId="843960122" sldId="324"/>
        </pc:sldMkLst>
        <pc:spChg chg="mod">
          <ac:chgData name="ZIXIU WU" userId="7b264f19-488c-4651-8d04-578ce9779980" providerId="ADAL" clId="{A6E74EAE-58E0-41FE-A5F9-D1DCBB5A2B40}" dt="2023-01-28T21:47:26.370" v="1231" actId="14100"/>
          <ac:spMkLst>
            <pc:docMk/>
            <pc:sldMk cId="843960122" sldId="324"/>
            <ac:spMk id="2" creationId="{E8168157-1C52-9A81-E7D9-08E00CA5616F}"/>
          </ac:spMkLst>
        </pc:spChg>
        <pc:spChg chg="mod">
          <ac:chgData name="ZIXIU WU" userId="7b264f19-488c-4651-8d04-578ce9779980" providerId="ADAL" clId="{A6E74EAE-58E0-41FE-A5F9-D1DCBB5A2B40}" dt="2023-01-29T10:44:19.319" v="2829" actId="15"/>
          <ac:spMkLst>
            <pc:docMk/>
            <pc:sldMk cId="843960122" sldId="324"/>
            <ac:spMk id="3" creationId="{05F216E5-2DEE-8670-8291-3C6B5E5FC3DF}"/>
          </ac:spMkLst>
        </pc:spChg>
        <pc:spChg chg="mod">
          <ac:chgData name="ZIXIU WU" userId="7b264f19-488c-4651-8d04-578ce9779980" providerId="ADAL" clId="{A6E74EAE-58E0-41FE-A5F9-D1DCBB5A2B40}" dt="2023-01-28T21:28:56.703" v="409" actId="20577"/>
          <ac:spMkLst>
            <pc:docMk/>
            <pc:sldMk cId="843960122" sldId="324"/>
            <ac:spMk id="4" creationId="{C0E5ED33-14C4-929E-05C1-1AF7A9A6E235}"/>
          </ac:spMkLst>
        </pc:spChg>
        <pc:spChg chg="mod">
          <ac:chgData name="ZIXIU WU" userId="7b264f19-488c-4651-8d04-578ce9779980" providerId="ADAL" clId="{A6E74EAE-58E0-41FE-A5F9-D1DCBB5A2B40}" dt="2023-01-28T21:28:58.513" v="410" actId="20577"/>
          <ac:spMkLst>
            <pc:docMk/>
            <pc:sldMk cId="843960122" sldId="324"/>
            <ac:spMk id="7" creationId="{A6B8FAFE-907C-F67B-8E8A-94006C451AE0}"/>
          </ac:spMkLst>
        </pc:spChg>
        <pc:spChg chg="mod">
          <ac:chgData name="ZIXIU WU" userId="7b264f19-488c-4651-8d04-578ce9779980" providerId="ADAL" clId="{A6E74EAE-58E0-41FE-A5F9-D1DCBB5A2B40}" dt="2023-01-28T21:29:08.009" v="413" actId="14100"/>
          <ac:spMkLst>
            <pc:docMk/>
            <pc:sldMk cId="843960122" sldId="324"/>
            <ac:spMk id="9" creationId="{0FFE45D1-6B0F-CA43-064E-159F33AD8013}"/>
          </ac:spMkLst>
        </pc:spChg>
        <pc:spChg chg="mod">
          <ac:chgData name="ZIXIU WU" userId="7b264f19-488c-4651-8d04-578ce9779980" providerId="ADAL" clId="{A6E74EAE-58E0-41FE-A5F9-D1DCBB5A2B40}" dt="2023-01-28T21:29:01.039" v="411" actId="20577"/>
          <ac:spMkLst>
            <pc:docMk/>
            <pc:sldMk cId="843960122" sldId="324"/>
            <ac:spMk id="12" creationId="{439E9390-4958-EB67-E973-B8BB60B1D25C}"/>
          </ac:spMkLst>
        </pc:spChg>
        <pc:spChg chg="mod">
          <ac:chgData name="ZIXIU WU" userId="7b264f19-488c-4651-8d04-578ce9779980" providerId="ADAL" clId="{A6E74EAE-58E0-41FE-A5F9-D1DCBB5A2B40}" dt="2023-01-28T21:30:02.207" v="436" actId="207"/>
          <ac:spMkLst>
            <pc:docMk/>
            <pc:sldMk cId="843960122" sldId="324"/>
            <ac:spMk id="13" creationId="{82248DC2-9578-AFAF-66DB-74E688EF5F9B}"/>
          </ac:spMkLst>
        </pc:spChg>
        <pc:grpChg chg="mod">
          <ac:chgData name="ZIXIU WU" userId="7b264f19-488c-4651-8d04-578ce9779980" providerId="ADAL" clId="{A6E74EAE-58E0-41FE-A5F9-D1DCBB5A2B40}" dt="2023-01-28T21:55:19.506" v="1417" actId="1076"/>
          <ac:grpSpMkLst>
            <pc:docMk/>
            <pc:sldMk cId="843960122" sldId="324"/>
            <ac:grpSpMk id="19" creationId="{139D5EE6-F97F-945E-2980-6C6D89056F34}"/>
          </ac:grpSpMkLst>
        </pc:grpChg>
        <pc:picChg chg="add del mod">
          <ac:chgData name="ZIXIU WU" userId="7b264f19-488c-4651-8d04-578ce9779980" providerId="ADAL" clId="{A6E74EAE-58E0-41FE-A5F9-D1DCBB5A2B40}" dt="2023-01-28T22:01:35.647" v="1449" actId="478"/>
          <ac:picMkLst>
            <pc:docMk/>
            <pc:sldMk cId="843960122" sldId="324"/>
            <ac:picMk id="21" creationId="{86C89DEC-E786-A9CF-7EB9-920FCC3BA269}"/>
          </ac:picMkLst>
        </pc:picChg>
      </pc:sldChg>
      <pc:sldChg chg="addSp delSp modSp add del mod">
        <pc:chgData name="ZIXIU WU" userId="7b264f19-488c-4651-8d04-578ce9779980" providerId="ADAL" clId="{A6E74EAE-58E0-41FE-A5F9-D1DCBB5A2B40}" dt="2023-01-29T10:52:55.096" v="2918" actId="47"/>
        <pc:sldMkLst>
          <pc:docMk/>
          <pc:sldMk cId="171430788" sldId="325"/>
        </pc:sldMkLst>
        <pc:spChg chg="mod">
          <ac:chgData name="ZIXIU WU" userId="7b264f19-488c-4651-8d04-578ce9779980" providerId="ADAL" clId="{A6E74EAE-58E0-41FE-A5F9-D1DCBB5A2B40}" dt="2023-01-29T10:36:54.921" v="2694" actId="115"/>
          <ac:spMkLst>
            <pc:docMk/>
            <pc:sldMk cId="171430788" sldId="325"/>
            <ac:spMk id="3" creationId="{05F216E5-2DEE-8670-8291-3C6B5E5FC3DF}"/>
          </ac:spMkLst>
        </pc:spChg>
        <pc:grpChg chg="del">
          <ac:chgData name="ZIXIU WU" userId="7b264f19-488c-4651-8d04-578ce9779980" providerId="ADAL" clId="{A6E74EAE-58E0-41FE-A5F9-D1DCBB5A2B40}" dt="2023-01-28T22:00:23.473" v="1432" actId="478"/>
          <ac:grpSpMkLst>
            <pc:docMk/>
            <pc:sldMk cId="171430788" sldId="325"/>
            <ac:grpSpMk id="19" creationId="{139D5EE6-F97F-945E-2980-6C6D89056F34}"/>
          </ac:grpSpMkLst>
        </pc:grpChg>
        <pc:grpChg chg="add del mod">
          <ac:chgData name="ZIXIU WU" userId="7b264f19-488c-4651-8d04-578ce9779980" providerId="ADAL" clId="{A6E74EAE-58E0-41FE-A5F9-D1DCBB5A2B40}" dt="2023-01-29T10:05:03.500" v="2459" actId="478"/>
          <ac:grpSpMkLst>
            <pc:docMk/>
            <pc:sldMk cId="171430788" sldId="325"/>
            <ac:grpSpMk id="23" creationId="{CF5847F7-124B-D041-5DE2-3EDAD3D51891}"/>
          </ac:grpSpMkLst>
        </pc:grpChg>
        <pc:grpChg chg="add mod">
          <ac:chgData name="ZIXIU WU" userId="7b264f19-488c-4651-8d04-578ce9779980" providerId="ADAL" clId="{A6E74EAE-58E0-41FE-A5F9-D1DCBB5A2B40}" dt="2023-01-29T10:05:38.551" v="2470" actId="14100"/>
          <ac:grpSpMkLst>
            <pc:docMk/>
            <pc:sldMk cId="171430788" sldId="325"/>
            <ac:grpSpMk id="24" creationId="{FB01ADDC-287C-B335-9AA1-B4955ECD03D9}"/>
          </ac:grpSpMkLst>
        </pc:grpChg>
        <pc:picChg chg="add mod">
          <ac:chgData name="ZIXIU WU" userId="7b264f19-488c-4651-8d04-578ce9779980" providerId="ADAL" clId="{A6E74EAE-58E0-41FE-A5F9-D1DCBB5A2B40}" dt="2023-01-28T22:01:31.587" v="1448" actId="164"/>
          <ac:picMkLst>
            <pc:docMk/>
            <pc:sldMk cId="171430788" sldId="325"/>
            <ac:picMk id="20" creationId="{1B70F55B-80EA-135F-6FF0-F1CA252CD002}"/>
          </ac:picMkLst>
        </pc:picChg>
        <pc:picChg chg="del mod">
          <ac:chgData name="ZIXIU WU" userId="7b264f19-488c-4651-8d04-578ce9779980" providerId="ADAL" clId="{A6E74EAE-58E0-41FE-A5F9-D1DCBB5A2B40}" dt="2023-01-28T22:01:09.103" v="1435" actId="478"/>
          <ac:picMkLst>
            <pc:docMk/>
            <pc:sldMk cId="171430788" sldId="325"/>
            <ac:picMk id="21" creationId="{86C89DEC-E786-A9CF-7EB9-920FCC3BA269}"/>
          </ac:picMkLst>
        </pc:picChg>
        <pc:picChg chg="add mod">
          <ac:chgData name="ZIXIU WU" userId="7b264f19-488c-4651-8d04-578ce9779980" providerId="ADAL" clId="{A6E74EAE-58E0-41FE-A5F9-D1DCBB5A2B40}" dt="2023-01-28T22:01:31.587" v="1448" actId="164"/>
          <ac:picMkLst>
            <pc:docMk/>
            <pc:sldMk cId="171430788" sldId="325"/>
            <ac:picMk id="22" creationId="{133B8F89-86FA-1286-C1A2-EF6994BB99B6}"/>
          </ac:picMkLst>
        </pc:picChg>
        <pc:picChg chg="mod">
          <ac:chgData name="ZIXIU WU" userId="7b264f19-488c-4651-8d04-578ce9779980" providerId="ADAL" clId="{A6E74EAE-58E0-41FE-A5F9-D1DCBB5A2B40}" dt="2023-01-29T10:05:03.635" v="2460"/>
          <ac:picMkLst>
            <pc:docMk/>
            <pc:sldMk cId="171430788" sldId="325"/>
            <ac:picMk id="25" creationId="{ED255C8E-4002-D2D9-2793-9C4038D98BB8}"/>
          </ac:picMkLst>
        </pc:picChg>
        <pc:picChg chg="mod">
          <ac:chgData name="ZIXIU WU" userId="7b264f19-488c-4651-8d04-578ce9779980" providerId="ADAL" clId="{A6E74EAE-58E0-41FE-A5F9-D1DCBB5A2B40}" dt="2023-01-29T10:05:03.635" v="2460"/>
          <ac:picMkLst>
            <pc:docMk/>
            <pc:sldMk cId="171430788" sldId="325"/>
            <ac:picMk id="26" creationId="{E5173EA1-470A-3006-7AEE-674FF652B1B1}"/>
          </ac:picMkLst>
        </pc:picChg>
        <pc:cxnChg chg="mod">
          <ac:chgData name="ZIXIU WU" userId="7b264f19-488c-4651-8d04-578ce9779980" providerId="ADAL" clId="{A6E74EAE-58E0-41FE-A5F9-D1DCBB5A2B40}" dt="2023-01-28T22:00:23.473" v="1432" actId="478"/>
          <ac:cxnSpMkLst>
            <pc:docMk/>
            <pc:sldMk cId="171430788" sldId="325"/>
            <ac:cxnSpMk id="17" creationId="{BB5E8299-CC5C-BDE8-EC33-B084C651F9D5}"/>
          </ac:cxnSpMkLst>
        </pc:cxnChg>
        <pc:cxnChg chg="mod">
          <ac:chgData name="ZIXIU WU" userId="7b264f19-488c-4651-8d04-578ce9779980" providerId="ADAL" clId="{A6E74EAE-58E0-41FE-A5F9-D1DCBB5A2B40}" dt="2023-01-28T22:00:23.473" v="1432" actId="478"/>
          <ac:cxnSpMkLst>
            <pc:docMk/>
            <pc:sldMk cId="171430788" sldId="325"/>
            <ac:cxnSpMk id="18" creationId="{B07B5265-51D7-6B6E-8816-CDC4D8A5E4E3}"/>
          </ac:cxnSpMkLst>
        </pc:cxnChg>
        <pc:cxnChg chg="mod">
          <ac:chgData name="ZIXIU WU" userId="7b264f19-488c-4651-8d04-578ce9779980" providerId="ADAL" clId="{A6E74EAE-58E0-41FE-A5F9-D1DCBB5A2B40}" dt="2023-01-29T10:05:03.635" v="2460"/>
          <ac:cxnSpMkLst>
            <pc:docMk/>
            <pc:sldMk cId="171430788" sldId="325"/>
            <ac:cxnSpMk id="27" creationId="{1DF4DC67-AC2B-BEB5-7029-FF118F2E8C5B}"/>
          </ac:cxnSpMkLst>
        </pc:cxnChg>
      </pc:sldChg>
      <pc:sldChg chg="addSp delSp modSp add del mod modAnim">
        <pc:chgData name="ZIXIU WU" userId="7b264f19-488c-4651-8d04-578ce9779980" providerId="ADAL" clId="{A6E74EAE-58E0-41FE-A5F9-D1DCBB5A2B40}" dt="2023-01-29T11:22:01.556" v="3136" actId="47"/>
        <pc:sldMkLst>
          <pc:docMk/>
          <pc:sldMk cId="1122580947" sldId="326"/>
        </pc:sldMkLst>
        <pc:spChg chg="mod">
          <ac:chgData name="ZIXIU WU" userId="7b264f19-488c-4651-8d04-578ce9779980" providerId="ADAL" clId="{A6E74EAE-58E0-41FE-A5F9-D1DCBB5A2B40}" dt="2023-01-29T11:11:59.484" v="3090" actId="20577"/>
          <ac:spMkLst>
            <pc:docMk/>
            <pc:sldMk cId="1122580947" sldId="326"/>
            <ac:spMk id="2" creationId="{E8168157-1C52-9A81-E7D9-08E00CA5616F}"/>
          </ac:spMkLst>
        </pc:spChg>
        <pc:spChg chg="mod">
          <ac:chgData name="ZIXIU WU" userId="7b264f19-488c-4651-8d04-578ce9779980" providerId="ADAL" clId="{A6E74EAE-58E0-41FE-A5F9-D1DCBB5A2B40}" dt="2023-01-29T11:18:17.500" v="3105" actId="21"/>
          <ac:spMkLst>
            <pc:docMk/>
            <pc:sldMk cId="1122580947" sldId="326"/>
            <ac:spMk id="3" creationId="{05F216E5-2DEE-8670-8291-3C6B5E5FC3DF}"/>
          </ac:spMkLst>
        </pc:spChg>
        <pc:grpChg chg="add del mod">
          <ac:chgData name="ZIXIU WU" userId="7b264f19-488c-4651-8d04-578ce9779980" providerId="ADAL" clId="{A6E74EAE-58E0-41FE-A5F9-D1DCBB5A2B40}" dt="2023-01-29T10:05:52.510" v="2474"/>
          <ac:grpSpMkLst>
            <pc:docMk/>
            <pc:sldMk cId="1122580947" sldId="326"/>
            <ac:grpSpMk id="5" creationId="{F4D478B7-E3A0-28CA-2AAB-F7AA389501C2}"/>
          </ac:grpSpMkLst>
        </pc:grpChg>
        <pc:grpChg chg="add del mod">
          <ac:chgData name="ZIXIU WU" userId="7b264f19-488c-4651-8d04-578ce9779980" providerId="ADAL" clId="{A6E74EAE-58E0-41FE-A5F9-D1DCBB5A2B40}" dt="2023-01-29T10:05:54.618" v="2477"/>
          <ac:grpSpMkLst>
            <pc:docMk/>
            <pc:sldMk cId="1122580947" sldId="326"/>
            <ac:grpSpMk id="9" creationId="{332F2EA1-180F-D53A-154E-E68A68E7CDD7}"/>
          </ac:grpSpMkLst>
        </pc:grpChg>
        <pc:grpChg chg="add mod">
          <ac:chgData name="ZIXIU WU" userId="7b264f19-488c-4651-8d04-578ce9779980" providerId="ADAL" clId="{A6E74EAE-58E0-41FE-A5F9-D1DCBB5A2B40}" dt="2023-01-29T10:05:55.902" v="2479"/>
          <ac:grpSpMkLst>
            <pc:docMk/>
            <pc:sldMk cId="1122580947" sldId="326"/>
            <ac:grpSpMk id="13" creationId="{35B9F937-C4F2-AEE2-CD8D-35B7F949766A}"/>
          </ac:grpSpMkLst>
        </pc:grpChg>
        <pc:grpChg chg="del">
          <ac:chgData name="ZIXIU WU" userId="7b264f19-488c-4651-8d04-578ce9779980" providerId="ADAL" clId="{A6E74EAE-58E0-41FE-A5F9-D1DCBB5A2B40}" dt="2023-01-29T10:05:53.753" v="2475" actId="478"/>
          <ac:grpSpMkLst>
            <pc:docMk/>
            <pc:sldMk cId="1122580947" sldId="326"/>
            <ac:grpSpMk id="23" creationId="{CF5847F7-124B-D041-5DE2-3EDAD3D51891}"/>
          </ac:grpSpMkLst>
        </pc:grpChg>
        <pc:graphicFrameChg chg="add del mod">
          <ac:chgData name="ZIXIU WU" userId="7b264f19-488c-4651-8d04-578ce9779980" providerId="ADAL" clId="{A6E74EAE-58E0-41FE-A5F9-D1DCBB5A2B40}" dt="2023-01-28T22:45:07.870" v="2274"/>
          <ac:graphicFrameMkLst>
            <pc:docMk/>
            <pc:sldMk cId="1122580947" sldId="326"/>
            <ac:graphicFrameMk id="4" creationId="{08F4C8CA-EE1B-15D6-97A8-74A69D267653}"/>
          </ac:graphicFrameMkLst>
        </pc:graphicFrameChg>
        <pc:picChg chg="mod">
          <ac:chgData name="ZIXIU WU" userId="7b264f19-488c-4651-8d04-578ce9779980" providerId="ADAL" clId="{A6E74EAE-58E0-41FE-A5F9-D1DCBB5A2B40}" dt="2023-01-29T10:05:51.603" v="2473"/>
          <ac:picMkLst>
            <pc:docMk/>
            <pc:sldMk cId="1122580947" sldId="326"/>
            <ac:picMk id="6" creationId="{A8B77E37-2DB3-9680-2801-0289DF5EBC73}"/>
          </ac:picMkLst>
        </pc:picChg>
        <pc:picChg chg="mod">
          <ac:chgData name="ZIXIU WU" userId="7b264f19-488c-4651-8d04-578ce9779980" providerId="ADAL" clId="{A6E74EAE-58E0-41FE-A5F9-D1DCBB5A2B40}" dt="2023-01-29T10:05:51.603" v="2473"/>
          <ac:picMkLst>
            <pc:docMk/>
            <pc:sldMk cId="1122580947" sldId="326"/>
            <ac:picMk id="7" creationId="{66BC0038-E4B2-28B6-EDB0-0D9BC4370D18}"/>
          </ac:picMkLst>
        </pc:picChg>
        <pc:picChg chg="mod">
          <ac:chgData name="ZIXIU WU" userId="7b264f19-488c-4651-8d04-578ce9779980" providerId="ADAL" clId="{A6E74EAE-58E0-41FE-A5F9-D1DCBB5A2B40}" dt="2023-01-29T10:05:53.937" v="2476"/>
          <ac:picMkLst>
            <pc:docMk/>
            <pc:sldMk cId="1122580947" sldId="326"/>
            <ac:picMk id="10" creationId="{6F9906EC-D914-7DEE-7895-A6AC6CA8154F}"/>
          </ac:picMkLst>
        </pc:picChg>
        <pc:picChg chg="mod">
          <ac:chgData name="ZIXIU WU" userId="7b264f19-488c-4651-8d04-578ce9779980" providerId="ADAL" clId="{A6E74EAE-58E0-41FE-A5F9-D1DCBB5A2B40}" dt="2023-01-29T10:05:53.937" v="2476"/>
          <ac:picMkLst>
            <pc:docMk/>
            <pc:sldMk cId="1122580947" sldId="326"/>
            <ac:picMk id="11" creationId="{010F36AE-E5AE-B70E-AE13-C076AC33CB34}"/>
          </ac:picMkLst>
        </pc:picChg>
        <pc:picChg chg="mod">
          <ac:chgData name="ZIXIU WU" userId="7b264f19-488c-4651-8d04-578ce9779980" providerId="ADAL" clId="{A6E74EAE-58E0-41FE-A5F9-D1DCBB5A2B40}" dt="2023-01-29T10:05:55.902" v="2479"/>
          <ac:picMkLst>
            <pc:docMk/>
            <pc:sldMk cId="1122580947" sldId="326"/>
            <ac:picMk id="14" creationId="{2D886302-CF91-CE46-7976-3054936AC78A}"/>
          </ac:picMkLst>
        </pc:picChg>
        <pc:picChg chg="mod">
          <ac:chgData name="ZIXIU WU" userId="7b264f19-488c-4651-8d04-578ce9779980" providerId="ADAL" clId="{A6E74EAE-58E0-41FE-A5F9-D1DCBB5A2B40}" dt="2023-01-29T10:05:55.902" v="2479"/>
          <ac:picMkLst>
            <pc:docMk/>
            <pc:sldMk cId="1122580947" sldId="326"/>
            <ac:picMk id="15" creationId="{9572699F-E2C7-B6E0-6D3E-5B06F16B6B30}"/>
          </ac:picMkLst>
        </pc:picChg>
        <pc:picChg chg="del topLvl">
          <ac:chgData name="ZIXIU WU" userId="7b264f19-488c-4651-8d04-578ce9779980" providerId="ADAL" clId="{A6E74EAE-58E0-41FE-A5F9-D1DCBB5A2B40}" dt="2023-01-29T10:05:53.753" v="2475" actId="478"/>
          <ac:picMkLst>
            <pc:docMk/>
            <pc:sldMk cId="1122580947" sldId="326"/>
            <ac:picMk id="20" creationId="{1B70F55B-80EA-135F-6FF0-F1CA252CD002}"/>
          </ac:picMkLst>
        </pc:picChg>
        <pc:picChg chg="del topLvl">
          <ac:chgData name="ZIXIU WU" userId="7b264f19-488c-4651-8d04-578ce9779980" providerId="ADAL" clId="{A6E74EAE-58E0-41FE-A5F9-D1DCBB5A2B40}" dt="2023-01-29T10:05:55.799" v="2478" actId="478"/>
          <ac:picMkLst>
            <pc:docMk/>
            <pc:sldMk cId="1122580947" sldId="326"/>
            <ac:picMk id="22" creationId="{133B8F89-86FA-1286-C1A2-EF6994BB99B6}"/>
          </ac:picMkLst>
        </pc:picChg>
        <pc:cxnChg chg="mod">
          <ac:chgData name="ZIXIU WU" userId="7b264f19-488c-4651-8d04-578ce9779980" providerId="ADAL" clId="{A6E74EAE-58E0-41FE-A5F9-D1DCBB5A2B40}" dt="2023-01-29T10:05:51.603" v="2473"/>
          <ac:cxnSpMkLst>
            <pc:docMk/>
            <pc:sldMk cId="1122580947" sldId="326"/>
            <ac:cxnSpMk id="8" creationId="{97137EC6-989F-8DB5-8707-AAC821C3155F}"/>
          </ac:cxnSpMkLst>
        </pc:cxnChg>
        <pc:cxnChg chg="mod">
          <ac:chgData name="ZIXIU WU" userId="7b264f19-488c-4651-8d04-578ce9779980" providerId="ADAL" clId="{A6E74EAE-58E0-41FE-A5F9-D1DCBB5A2B40}" dt="2023-01-29T10:05:53.937" v="2476"/>
          <ac:cxnSpMkLst>
            <pc:docMk/>
            <pc:sldMk cId="1122580947" sldId="326"/>
            <ac:cxnSpMk id="12" creationId="{7E610B91-90D8-596F-B131-929947FE4BA0}"/>
          </ac:cxnSpMkLst>
        </pc:cxnChg>
        <pc:cxnChg chg="mod">
          <ac:chgData name="ZIXIU WU" userId="7b264f19-488c-4651-8d04-578ce9779980" providerId="ADAL" clId="{A6E74EAE-58E0-41FE-A5F9-D1DCBB5A2B40}" dt="2023-01-29T10:05:55.902" v="2479"/>
          <ac:cxnSpMkLst>
            <pc:docMk/>
            <pc:sldMk cId="1122580947" sldId="326"/>
            <ac:cxnSpMk id="16" creationId="{F20898ED-CD91-483E-AA5A-69F3B86F2CBD}"/>
          </ac:cxnSpMkLst>
        </pc:cxnChg>
      </pc:sldChg>
      <pc:sldChg chg="modSp new del mod">
        <pc:chgData name="ZIXIU WU" userId="7b264f19-488c-4651-8d04-578ce9779980" providerId="ADAL" clId="{A6E74EAE-58E0-41FE-A5F9-D1DCBB5A2B40}" dt="2023-01-29T09:45:54.605" v="2432" actId="47"/>
        <pc:sldMkLst>
          <pc:docMk/>
          <pc:sldMk cId="521393864" sldId="327"/>
        </pc:sldMkLst>
        <pc:spChg chg="mod">
          <ac:chgData name="ZIXIU WU" userId="7b264f19-488c-4651-8d04-578ce9779980" providerId="ADAL" clId="{A6E74EAE-58E0-41FE-A5F9-D1DCBB5A2B40}" dt="2023-01-29T09:44:56.489" v="2427" actId="14100"/>
          <ac:spMkLst>
            <pc:docMk/>
            <pc:sldMk cId="521393864" sldId="327"/>
            <ac:spMk id="2" creationId="{42360D18-FD7B-EFD8-2D99-36FE9D9470A4}"/>
          </ac:spMkLst>
        </pc:spChg>
        <pc:spChg chg="mod">
          <ac:chgData name="ZIXIU WU" userId="7b264f19-488c-4651-8d04-578ce9779980" providerId="ADAL" clId="{A6E74EAE-58E0-41FE-A5F9-D1DCBB5A2B40}" dt="2023-01-29T09:45:18.989" v="2428"/>
          <ac:spMkLst>
            <pc:docMk/>
            <pc:sldMk cId="521393864" sldId="327"/>
            <ac:spMk id="3" creationId="{CC8DFE03-9A2B-2E39-5276-C7BF33414D7E}"/>
          </ac:spMkLst>
        </pc:spChg>
      </pc:sldChg>
      <pc:sldChg chg="add del">
        <pc:chgData name="ZIXIU WU" userId="7b264f19-488c-4651-8d04-578ce9779980" providerId="ADAL" clId="{A6E74EAE-58E0-41FE-A5F9-D1DCBB5A2B40}" dt="2023-01-29T10:05:48.390" v="2472"/>
        <pc:sldMkLst>
          <pc:docMk/>
          <pc:sldMk cId="2241286236" sldId="327"/>
        </pc:sldMkLst>
      </pc:sldChg>
      <pc:sldChg chg="addSp delSp modSp add del mod ord modAnim">
        <pc:chgData name="ZIXIU WU" userId="7b264f19-488c-4651-8d04-578ce9779980" providerId="ADAL" clId="{A6E74EAE-58E0-41FE-A5F9-D1DCBB5A2B40}" dt="2023-01-29T11:31:06.649" v="3192" actId="47"/>
        <pc:sldMkLst>
          <pc:docMk/>
          <pc:sldMk cId="4222702806" sldId="327"/>
        </pc:sldMkLst>
        <pc:spChg chg="mod">
          <ac:chgData name="ZIXIU WU" userId="7b264f19-488c-4651-8d04-578ce9779980" providerId="ADAL" clId="{A6E74EAE-58E0-41FE-A5F9-D1DCBB5A2B40}" dt="2023-01-29T11:12:02.237" v="3091" actId="20577"/>
          <ac:spMkLst>
            <pc:docMk/>
            <pc:sldMk cId="4222702806" sldId="327"/>
            <ac:spMk id="2" creationId="{108D0889-06D8-FD50-3108-43DD60C8DF0E}"/>
          </ac:spMkLst>
        </pc:spChg>
        <pc:spChg chg="mod">
          <ac:chgData name="ZIXIU WU" userId="7b264f19-488c-4651-8d04-578ce9779980" providerId="ADAL" clId="{A6E74EAE-58E0-41FE-A5F9-D1DCBB5A2B40}" dt="2023-01-29T10:36:08.385" v="2693"/>
          <ac:spMkLst>
            <pc:docMk/>
            <pc:sldMk cId="4222702806" sldId="327"/>
            <ac:spMk id="3" creationId="{A1DB33DA-3637-D26B-2228-B245A5F7F3DB}"/>
          </ac:spMkLst>
        </pc:spChg>
        <pc:spChg chg="mod">
          <ac:chgData name="ZIXIU WU" userId="7b264f19-488c-4651-8d04-578ce9779980" providerId="ADAL" clId="{A6E74EAE-58E0-41FE-A5F9-D1DCBB5A2B40}" dt="2023-01-29T10:30:22.690" v="2606"/>
          <ac:spMkLst>
            <pc:docMk/>
            <pc:sldMk cId="4222702806" sldId="327"/>
            <ac:spMk id="8" creationId="{484BC610-9D1D-BFA7-0A02-80C2D1E2A81A}"/>
          </ac:spMkLst>
        </pc:spChg>
        <pc:spChg chg="mod">
          <ac:chgData name="ZIXIU WU" userId="7b264f19-488c-4651-8d04-578ce9779980" providerId="ADAL" clId="{A6E74EAE-58E0-41FE-A5F9-D1DCBB5A2B40}" dt="2023-01-29T10:30:22.690" v="2606"/>
          <ac:spMkLst>
            <pc:docMk/>
            <pc:sldMk cId="4222702806" sldId="327"/>
            <ac:spMk id="10" creationId="{C4912AE7-F426-7633-1B38-75D198F0B14F}"/>
          </ac:spMkLst>
        </pc:spChg>
        <pc:spChg chg="mod">
          <ac:chgData name="ZIXIU WU" userId="7b264f19-488c-4651-8d04-578ce9779980" providerId="ADAL" clId="{A6E74EAE-58E0-41FE-A5F9-D1DCBB5A2B40}" dt="2023-01-29T10:30:22.690" v="2606"/>
          <ac:spMkLst>
            <pc:docMk/>
            <pc:sldMk cId="4222702806" sldId="327"/>
            <ac:spMk id="11" creationId="{C5C9D05F-3879-8B7B-41A2-5B438F901D31}"/>
          </ac:spMkLst>
        </pc:spChg>
        <pc:spChg chg="mod">
          <ac:chgData name="ZIXIU WU" userId="7b264f19-488c-4651-8d04-578ce9779980" providerId="ADAL" clId="{A6E74EAE-58E0-41FE-A5F9-D1DCBB5A2B40}" dt="2023-01-29T10:30:22.690" v="2606"/>
          <ac:spMkLst>
            <pc:docMk/>
            <pc:sldMk cId="4222702806" sldId="327"/>
            <ac:spMk id="12" creationId="{B8CE4CEC-96D1-57E7-BF3D-D93E72ADD725}"/>
          </ac:spMkLst>
        </pc:spChg>
        <pc:spChg chg="mod">
          <ac:chgData name="ZIXIU WU" userId="7b264f19-488c-4651-8d04-578ce9779980" providerId="ADAL" clId="{A6E74EAE-58E0-41FE-A5F9-D1DCBB5A2B40}" dt="2023-01-29T10:30:22.690" v="2606"/>
          <ac:spMkLst>
            <pc:docMk/>
            <pc:sldMk cId="4222702806" sldId="327"/>
            <ac:spMk id="13" creationId="{EA1411DB-DCA3-C647-165A-C0D84BCF471E}"/>
          </ac:spMkLst>
        </pc:spChg>
        <pc:spChg chg="mod">
          <ac:chgData name="ZIXIU WU" userId="7b264f19-488c-4651-8d04-578ce9779980" providerId="ADAL" clId="{A6E74EAE-58E0-41FE-A5F9-D1DCBB5A2B40}" dt="2023-01-29T10:30:53.357" v="2620"/>
          <ac:spMkLst>
            <pc:docMk/>
            <pc:sldMk cId="4222702806" sldId="327"/>
            <ac:spMk id="19" creationId="{602E0CBB-9A3F-E5B8-339B-2ABDA79223CF}"/>
          </ac:spMkLst>
        </pc:spChg>
        <pc:spChg chg="mod">
          <ac:chgData name="ZIXIU WU" userId="7b264f19-488c-4651-8d04-578ce9779980" providerId="ADAL" clId="{A6E74EAE-58E0-41FE-A5F9-D1DCBB5A2B40}" dt="2023-01-29T10:30:53.357" v="2620"/>
          <ac:spMkLst>
            <pc:docMk/>
            <pc:sldMk cId="4222702806" sldId="327"/>
            <ac:spMk id="21" creationId="{DD4B7359-DF2E-149A-77BB-47F057DD0858}"/>
          </ac:spMkLst>
        </pc:spChg>
        <pc:spChg chg="mod">
          <ac:chgData name="ZIXIU WU" userId="7b264f19-488c-4651-8d04-578ce9779980" providerId="ADAL" clId="{A6E74EAE-58E0-41FE-A5F9-D1DCBB5A2B40}" dt="2023-01-29T10:30:53.357" v="2620"/>
          <ac:spMkLst>
            <pc:docMk/>
            <pc:sldMk cId="4222702806" sldId="327"/>
            <ac:spMk id="22" creationId="{FF29C254-4821-CE17-9A3F-A74C7FE6984E}"/>
          </ac:spMkLst>
        </pc:spChg>
        <pc:spChg chg="mod">
          <ac:chgData name="ZIXIU WU" userId="7b264f19-488c-4651-8d04-578ce9779980" providerId="ADAL" clId="{A6E74EAE-58E0-41FE-A5F9-D1DCBB5A2B40}" dt="2023-01-29T10:30:53.357" v="2620"/>
          <ac:spMkLst>
            <pc:docMk/>
            <pc:sldMk cId="4222702806" sldId="327"/>
            <ac:spMk id="23" creationId="{411D1865-C2CB-A584-8AD2-DE9EFE3F4A91}"/>
          </ac:spMkLst>
        </pc:spChg>
        <pc:spChg chg="mod">
          <ac:chgData name="ZIXIU WU" userId="7b264f19-488c-4651-8d04-578ce9779980" providerId="ADAL" clId="{A6E74EAE-58E0-41FE-A5F9-D1DCBB5A2B40}" dt="2023-01-29T10:30:53.357" v="2620"/>
          <ac:spMkLst>
            <pc:docMk/>
            <pc:sldMk cId="4222702806" sldId="327"/>
            <ac:spMk id="24" creationId="{3842DB76-352B-8514-C8A2-943E88FA9E17}"/>
          </ac:spMkLst>
        </pc:spChg>
        <pc:grpChg chg="add del mod">
          <ac:chgData name="ZIXIU WU" userId="7b264f19-488c-4651-8d04-578ce9779980" providerId="ADAL" clId="{A6E74EAE-58E0-41FE-A5F9-D1DCBB5A2B40}" dt="2023-01-29T10:30:26.711" v="2611"/>
          <ac:grpSpMkLst>
            <pc:docMk/>
            <pc:sldMk cId="4222702806" sldId="327"/>
            <ac:grpSpMk id="4" creationId="{C441D185-FB32-0A9C-1819-4B6DD5874DCF}"/>
          </ac:grpSpMkLst>
        </pc:grpChg>
        <pc:grpChg chg="add del mod">
          <ac:chgData name="ZIXIU WU" userId="7b264f19-488c-4651-8d04-578ce9779980" providerId="ADAL" clId="{A6E74EAE-58E0-41FE-A5F9-D1DCBB5A2B40}" dt="2023-01-29T10:31:23.862" v="2630"/>
          <ac:grpSpMkLst>
            <pc:docMk/>
            <pc:sldMk cId="4222702806" sldId="327"/>
            <ac:grpSpMk id="15" creationId="{84DCC45A-B495-43CE-7258-86949434F9FB}"/>
          </ac:grpSpMkLst>
        </pc:grpChg>
        <pc:picChg chg="mod">
          <ac:chgData name="ZIXIU WU" userId="7b264f19-488c-4651-8d04-578ce9779980" providerId="ADAL" clId="{A6E74EAE-58E0-41FE-A5F9-D1DCBB5A2B40}" dt="2023-01-29T10:30:22.690" v="2606"/>
          <ac:picMkLst>
            <pc:docMk/>
            <pc:sldMk cId="4222702806" sldId="327"/>
            <ac:picMk id="5" creationId="{66E107A4-4605-7D5B-1837-9889DCFCA7BA}"/>
          </ac:picMkLst>
        </pc:picChg>
        <pc:picChg chg="mod">
          <ac:chgData name="ZIXIU WU" userId="7b264f19-488c-4651-8d04-578ce9779980" providerId="ADAL" clId="{A6E74EAE-58E0-41FE-A5F9-D1DCBB5A2B40}" dt="2023-01-29T10:30:22.690" v="2606"/>
          <ac:picMkLst>
            <pc:docMk/>
            <pc:sldMk cId="4222702806" sldId="327"/>
            <ac:picMk id="6" creationId="{6E069CA3-4A3E-C1EB-C6C5-AE533F3A7B65}"/>
          </ac:picMkLst>
        </pc:picChg>
        <pc:picChg chg="mod">
          <ac:chgData name="ZIXIU WU" userId="7b264f19-488c-4651-8d04-578ce9779980" providerId="ADAL" clId="{A6E74EAE-58E0-41FE-A5F9-D1DCBB5A2B40}" dt="2023-01-29T10:30:22.690" v="2606"/>
          <ac:picMkLst>
            <pc:docMk/>
            <pc:sldMk cId="4222702806" sldId="327"/>
            <ac:picMk id="7" creationId="{64E3B1A6-3D8C-D327-37F5-4A93D4A6D2BB}"/>
          </ac:picMkLst>
        </pc:picChg>
        <pc:picChg chg="mod">
          <ac:chgData name="ZIXIU WU" userId="7b264f19-488c-4651-8d04-578ce9779980" providerId="ADAL" clId="{A6E74EAE-58E0-41FE-A5F9-D1DCBB5A2B40}" dt="2023-01-29T10:30:22.690" v="2606"/>
          <ac:picMkLst>
            <pc:docMk/>
            <pc:sldMk cId="4222702806" sldId="327"/>
            <ac:picMk id="9" creationId="{64BA5CA5-0E10-0F69-0A54-C796A985DAB6}"/>
          </ac:picMkLst>
        </pc:picChg>
        <pc:picChg chg="add del mod">
          <ac:chgData name="ZIXIU WU" userId="7b264f19-488c-4651-8d04-578ce9779980" providerId="ADAL" clId="{A6E74EAE-58E0-41FE-A5F9-D1DCBB5A2B40}" dt="2023-01-29T10:30:44.970" v="2619"/>
          <ac:picMkLst>
            <pc:docMk/>
            <pc:sldMk cId="4222702806" sldId="327"/>
            <ac:picMk id="14" creationId="{6F566963-4205-77BB-9526-B60CB541F47C}"/>
          </ac:picMkLst>
        </pc:picChg>
        <pc:picChg chg="mod">
          <ac:chgData name="ZIXIU WU" userId="7b264f19-488c-4651-8d04-578ce9779980" providerId="ADAL" clId="{A6E74EAE-58E0-41FE-A5F9-D1DCBB5A2B40}" dt="2023-01-29T10:30:53.357" v="2620"/>
          <ac:picMkLst>
            <pc:docMk/>
            <pc:sldMk cId="4222702806" sldId="327"/>
            <ac:picMk id="16" creationId="{BF505E08-6A3E-4269-FD37-C5A29AE5B6F7}"/>
          </ac:picMkLst>
        </pc:picChg>
        <pc:picChg chg="mod">
          <ac:chgData name="ZIXIU WU" userId="7b264f19-488c-4651-8d04-578ce9779980" providerId="ADAL" clId="{A6E74EAE-58E0-41FE-A5F9-D1DCBB5A2B40}" dt="2023-01-29T10:30:53.357" v="2620"/>
          <ac:picMkLst>
            <pc:docMk/>
            <pc:sldMk cId="4222702806" sldId="327"/>
            <ac:picMk id="17" creationId="{83B3B33F-E407-2E8A-F920-2FDF47BEC730}"/>
          </ac:picMkLst>
        </pc:picChg>
        <pc:picChg chg="mod">
          <ac:chgData name="ZIXIU WU" userId="7b264f19-488c-4651-8d04-578ce9779980" providerId="ADAL" clId="{A6E74EAE-58E0-41FE-A5F9-D1DCBB5A2B40}" dt="2023-01-29T10:30:53.357" v="2620"/>
          <ac:picMkLst>
            <pc:docMk/>
            <pc:sldMk cId="4222702806" sldId="327"/>
            <ac:picMk id="18" creationId="{5EA8FF9B-6F1D-9959-350E-D2CFF9C9903B}"/>
          </ac:picMkLst>
        </pc:picChg>
        <pc:picChg chg="mod">
          <ac:chgData name="ZIXIU WU" userId="7b264f19-488c-4651-8d04-578ce9779980" providerId="ADAL" clId="{A6E74EAE-58E0-41FE-A5F9-D1DCBB5A2B40}" dt="2023-01-29T10:30:53.357" v="2620"/>
          <ac:picMkLst>
            <pc:docMk/>
            <pc:sldMk cId="4222702806" sldId="327"/>
            <ac:picMk id="20" creationId="{C05BB507-D184-1B8B-5F08-2AAB63E64CA5}"/>
          </ac:picMkLst>
        </pc:picChg>
        <pc:picChg chg="add mod">
          <ac:chgData name="ZIXIU WU" userId="7b264f19-488c-4651-8d04-578ce9779980" providerId="ADAL" clId="{A6E74EAE-58E0-41FE-A5F9-D1DCBB5A2B40}" dt="2023-01-29T10:32:07.928" v="2636" actId="1076"/>
          <ac:picMkLst>
            <pc:docMk/>
            <pc:sldMk cId="4222702806" sldId="327"/>
            <ac:picMk id="25" creationId="{5148473D-C27F-75C7-CBFB-45634B76A68E}"/>
          </ac:picMkLst>
        </pc:picChg>
        <pc:picChg chg="del mod">
          <ac:chgData name="ZIXIU WU" userId="7b264f19-488c-4651-8d04-578ce9779980" providerId="ADAL" clId="{A6E74EAE-58E0-41FE-A5F9-D1DCBB5A2B40}" dt="2023-01-29T10:31:57.607" v="2634" actId="478"/>
          <ac:picMkLst>
            <pc:docMk/>
            <pc:sldMk cId="4222702806" sldId="327"/>
            <ac:picMk id="38" creationId="{E3EC56DC-AA9C-9055-456D-7025BECF26D0}"/>
          </ac:picMkLst>
        </pc:picChg>
      </pc:sldChg>
      <pc:sldChg chg="modSp add mod modAnim">
        <pc:chgData name="ZIXIU WU" userId="7b264f19-488c-4651-8d04-578ce9779980" providerId="ADAL" clId="{A6E74EAE-58E0-41FE-A5F9-D1DCBB5A2B40}" dt="2023-01-29T23:13:13.700" v="11135"/>
        <pc:sldMkLst>
          <pc:docMk/>
          <pc:sldMk cId="2493531812" sldId="328"/>
        </pc:sldMkLst>
        <pc:spChg chg="mod">
          <ac:chgData name="ZIXIU WU" userId="7b264f19-488c-4651-8d04-578ce9779980" providerId="ADAL" clId="{A6E74EAE-58E0-41FE-A5F9-D1DCBB5A2B40}" dt="2023-01-29T11:11:53.177" v="3088" actId="20577"/>
          <ac:spMkLst>
            <pc:docMk/>
            <pc:sldMk cId="2493531812" sldId="328"/>
            <ac:spMk id="2" creationId="{E8168157-1C52-9A81-E7D9-08E00CA5616F}"/>
          </ac:spMkLst>
        </pc:spChg>
        <pc:spChg chg="mod">
          <ac:chgData name="ZIXIU WU" userId="7b264f19-488c-4651-8d04-578ce9779980" providerId="ADAL" clId="{A6E74EAE-58E0-41FE-A5F9-D1DCBB5A2B40}" dt="2023-01-29T11:10:41.792" v="3087" actId="20577"/>
          <ac:spMkLst>
            <pc:docMk/>
            <pc:sldMk cId="2493531812" sldId="328"/>
            <ac:spMk id="3" creationId="{05F216E5-2DEE-8670-8291-3C6B5E5FC3DF}"/>
          </ac:spMkLst>
        </pc:spChg>
        <pc:spChg chg="mod">
          <ac:chgData name="ZIXIU WU" userId="7b264f19-488c-4651-8d04-578ce9779980" providerId="ADAL" clId="{A6E74EAE-58E0-41FE-A5F9-D1DCBB5A2B40}" dt="2023-01-29T21:57:55.076" v="9897" actId="20577"/>
          <ac:spMkLst>
            <pc:docMk/>
            <pc:sldMk cId="2493531812" sldId="328"/>
            <ac:spMk id="15" creationId="{58C091C2-E0CC-82B1-D153-E1738B95ACBE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493531812" sldId="328"/>
            <ac:spMk id="20" creationId="{0A25C71D-E9BC-DF94-78F2-58E8EFF902AE}"/>
          </ac:spMkLst>
        </pc:spChg>
      </pc:sldChg>
      <pc:sldChg chg="add del">
        <pc:chgData name="ZIXIU WU" userId="7b264f19-488c-4651-8d04-578ce9779980" providerId="ADAL" clId="{A6E74EAE-58E0-41FE-A5F9-D1DCBB5A2B40}" dt="2023-01-29T10:49:07.337" v="2870" actId="47"/>
        <pc:sldMkLst>
          <pc:docMk/>
          <pc:sldMk cId="1525579384" sldId="329"/>
        </pc:sldMkLst>
      </pc:sldChg>
      <pc:sldChg chg="addSp delSp modSp add mod modAnim">
        <pc:chgData name="ZIXIU WU" userId="7b264f19-488c-4651-8d04-578ce9779980" providerId="ADAL" clId="{A6E74EAE-58E0-41FE-A5F9-D1DCBB5A2B40}" dt="2023-01-29T23:13:13.700" v="11135"/>
        <pc:sldMkLst>
          <pc:docMk/>
          <pc:sldMk cId="1544274087" sldId="329"/>
        </pc:sldMkLst>
        <pc:spChg chg="mod">
          <ac:chgData name="ZIXIU WU" userId="7b264f19-488c-4651-8d04-578ce9779980" providerId="ADAL" clId="{A6E74EAE-58E0-41FE-A5F9-D1DCBB5A2B40}" dt="2023-01-29T11:11:56.646" v="3089" actId="20577"/>
          <ac:spMkLst>
            <pc:docMk/>
            <pc:sldMk cId="1544274087" sldId="329"/>
            <ac:spMk id="2" creationId="{E8168157-1C52-9A81-E7D9-08E00CA5616F}"/>
          </ac:spMkLst>
        </pc:spChg>
        <pc:spChg chg="mod">
          <ac:chgData name="ZIXIU WU" userId="7b264f19-488c-4651-8d04-578ce9779980" providerId="ADAL" clId="{A6E74EAE-58E0-41FE-A5F9-D1DCBB5A2B40}" dt="2023-01-29T11:14:15.325" v="3093" actId="404"/>
          <ac:spMkLst>
            <pc:docMk/>
            <pc:sldMk cId="1544274087" sldId="329"/>
            <ac:spMk id="3" creationId="{05F216E5-2DEE-8670-8291-3C6B5E5FC3DF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544274087" sldId="329"/>
            <ac:spMk id="29" creationId="{452D7B71-7C46-E01A-F170-1EE06FBEACD2}"/>
          </ac:spMkLst>
        </pc:spChg>
        <pc:grpChg chg="del">
          <ac:chgData name="ZIXIU WU" userId="7b264f19-488c-4651-8d04-578ce9779980" providerId="ADAL" clId="{A6E74EAE-58E0-41FE-A5F9-D1DCBB5A2B40}" dt="2023-01-29T10:49:25.650" v="2875" actId="478"/>
          <ac:grpSpMkLst>
            <pc:docMk/>
            <pc:sldMk cId="1544274087" sldId="329"/>
            <ac:grpSpMk id="19" creationId="{139D5EE6-F97F-945E-2980-6C6D89056F34}"/>
          </ac:grpSpMkLst>
        </pc:grpChg>
        <pc:grpChg chg="add del mod">
          <ac:chgData name="ZIXIU WU" userId="7b264f19-488c-4651-8d04-578ce9779980" providerId="ADAL" clId="{A6E74EAE-58E0-41FE-A5F9-D1DCBB5A2B40}" dt="2023-01-29T10:49:50.902" v="2877" actId="478"/>
          <ac:grpSpMkLst>
            <pc:docMk/>
            <pc:sldMk cId="1544274087" sldId="329"/>
            <ac:grpSpMk id="20" creationId="{115665C2-1B36-75E5-A105-09A93460F321}"/>
          </ac:grpSpMkLst>
        </pc:grpChg>
        <pc:grpChg chg="add del mod">
          <ac:chgData name="ZIXIU WU" userId="7b264f19-488c-4651-8d04-578ce9779980" providerId="ADAL" clId="{A6E74EAE-58E0-41FE-A5F9-D1DCBB5A2B40}" dt="2023-01-29T10:49:58.308" v="2883"/>
          <ac:grpSpMkLst>
            <pc:docMk/>
            <pc:sldMk cId="1544274087" sldId="329"/>
            <ac:grpSpMk id="24" creationId="{B149E3AF-FD2F-6D27-932E-B7273DB66730}"/>
          </ac:grpSpMkLst>
        </pc:grpChg>
        <pc:picChg chg="mod">
          <ac:chgData name="ZIXIU WU" userId="7b264f19-488c-4651-8d04-578ce9779980" providerId="ADAL" clId="{A6E74EAE-58E0-41FE-A5F9-D1DCBB5A2B40}" dt="2023-01-29T10:49:25.738" v="2876"/>
          <ac:picMkLst>
            <pc:docMk/>
            <pc:sldMk cId="1544274087" sldId="329"/>
            <ac:picMk id="21" creationId="{27390C65-A0F7-40AB-1B7C-C1D9E5B0DFA9}"/>
          </ac:picMkLst>
        </pc:picChg>
        <pc:picChg chg="mod">
          <ac:chgData name="ZIXIU WU" userId="7b264f19-488c-4651-8d04-578ce9779980" providerId="ADAL" clId="{A6E74EAE-58E0-41FE-A5F9-D1DCBB5A2B40}" dt="2023-01-29T10:49:25.738" v="2876"/>
          <ac:picMkLst>
            <pc:docMk/>
            <pc:sldMk cId="1544274087" sldId="329"/>
            <ac:picMk id="22" creationId="{B74EE7C3-9823-9AEC-ACEB-C02F30A063BA}"/>
          </ac:picMkLst>
        </pc:picChg>
        <pc:picChg chg="mod">
          <ac:chgData name="ZIXIU WU" userId="7b264f19-488c-4651-8d04-578ce9779980" providerId="ADAL" clId="{A6E74EAE-58E0-41FE-A5F9-D1DCBB5A2B40}" dt="2023-01-29T10:49:51.051" v="2878"/>
          <ac:picMkLst>
            <pc:docMk/>
            <pc:sldMk cId="1544274087" sldId="329"/>
            <ac:picMk id="25" creationId="{78E0B23F-C80E-88C6-ECEC-4361175D4AA7}"/>
          </ac:picMkLst>
        </pc:picChg>
        <pc:picChg chg="mod">
          <ac:chgData name="ZIXIU WU" userId="7b264f19-488c-4651-8d04-578ce9779980" providerId="ADAL" clId="{A6E74EAE-58E0-41FE-A5F9-D1DCBB5A2B40}" dt="2023-01-29T10:49:51.051" v="2878"/>
          <ac:picMkLst>
            <pc:docMk/>
            <pc:sldMk cId="1544274087" sldId="329"/>
            <ac:picMk id="26" creationId="{4A69D9BF-16D1-A315-A2D4-963D5B04F4C6}"/>
          </ac:picMkLst>
        </pc:picChg>
        <pc:picChg chg="add del mod">
          <ac:chgData name="ZIXIU WU" userId="7b264f19-488c-4651-8d04-578ce9779980" providerId="ADAL" clId="{A6E74EAE-58E0-41FE-A5F9-D1DCBB5A2B40}" dt="2023-01-29T21:58:02.576" v="9898" actId="478"/>
          <ac:picMkLst>
            <pc:docMk/>
            <pc:sldMk cId="1544274087" sldId="329"/>
            <ac:picMk id="28" creationId="{BC3A3E0F-6BE6-13EB-8494-254DEE1A5A88}"/>
          </ac:picMkLst>
        </pc:picChg>
        <pc:picChg chg="add mod">
          <ac:chgData name="ZIXIU WU" userId="7b264f19-488c-4651-8d04-578ce9779980" providerId="ADAL" clId="{A6E74EAE-58E0-41FE-A5F9-D1DCBB5A2B40}" dt="2023-01-29T21:58:10.179" v="9904" actId="1076"/>
          <ac:picMkLst>
            <pc:docMk/>
            <pc:sldMk cId="1544274087" sldId="329"/>
            <ac:picMk id="30" creationId="{A0121C86-7EFC-3D05-7245-5DED4B332657}"/>
          </ac:picMkLst>
        </pc:picChg>
        <pc:cxnChg chg="mod">
          <ac:chgData name="ZIXIU WU" userId="7b264f19-488c-4651-8d04-578ce9779980" providerId="ADAL" clId="{A6E74EAE-58E0-41FE-A5F9-D1DCBB5A2B40}" dt="2023-01-29T10:49:25.650" v="2875" actId="478"/>
          <ac:cxnSpMkLst>
            <pc:docMk/>
            <pc:sldMk cId="1544274087" sldId="329"/>
            <ac:cxnSpMk id="17" creationId="{BB5E8299-CC5C-BDE8-EC33-B084C651F9D5}"/>
          </ac:cxnSpMkLst>
        </pc:cxnChg>
        <pc:cxnChg chg="mod">
          <ac:chgData name="ZIXIU WU" userId="7b264f19-488c-4651-8d04-578ce9779980" providerId="ADAL" clId="{A6E74EAE-58E0-41FE-A5F9-D1DCBB5A2B40}" dt="2023-01-29T10:49:25.650" v="2875" actId="478"/>
          <ac:cxnSpMkLst>
            <pc:docMk/>
            <pc:sldMk cId="1544274087" sldId="329"/>
            <ac:cxnSpMk id="18" creationId="{B07B5265-51D7-6B6E-8816-CDC4D8A5E4E3}"/>
          </ac:cxnSpMkLst>
        </pc:cxnChg>
        <pc:cxnChg chg="mod">
          <ac:chgData name="ZIXIU WU" userId="7b264f19-488c-4651-8d04-578ce9779980" providerId="ADAL" clId="{A6E74EAE-58E0-41FE-A5F9-D1DCBB5A2B40}" dt="2023-01-29T10:49:25.738" v="2876"/>
          <ac:cxnSpMkLst>
            <pc:docMk/>
            <pc:sldMk cId="1544274087" sldId="329"/>
            <ac:cxnSpMk id="23" creationId="{E9D11C29-C8C3-E4E7-D8EC-8A092EB0F882}"/>
          </ac:cxnSpMkLst>
        </pc:cxnChg>
        <pc:cxnChg chg="mod">
          <ac:chgData name="ZIXIU WU" userId="7b264f19-488c-4651-8d04-578ce9779980" providerId="ADAL" clId="{A6E74EAE-58E0-41FE-A5F9-D1DCBB5A2B40}" dt="2023-01-29T10:49:51.051" v="2878"/>
          <ac:cxnSpMkLst>
            <pc:docMk/>
            <pc:sldMk cId="1544274087" sldId="329"/>
            <ac:cxnSpMk id="27" creationId="{8D501CD9-72DE-3F15-3560-815BB79D4C96}"/>
          </ac:cxnSpMkLst>
        </pc:cxnChg>
      </pc:sldChg>
      <pc:sldChg chg="modSp add del mod modAnim">
        <pc:chgData name="ZIXIU WU" userId="7b264f19-488c-4651-8d04-578ce9779980" providerId="ADAL" clId="{A6E74EAE-58E0-41FE-A5F9-D1DCBB5A2B40}" dt="2023-01-29T11:21:59.996" v="3135" actId="47"/>
        <pc:sldMkLst>
          <pc:docMk/>
          <pc:sldMk cId="741018079" sldId="330"/>
        </pc:sldMkLst>
        <pc:spChg chg="mod">
          <ac:chgData name="ZIXIU WU" userId="7b264f19-488c-4651-8d04-578ce9779980" providerId="ADAL" clId="{A6E74EAE-58E0-41FE-A5F9-D1DCBB5A2B40}" dt="2023-01-29T11:19:44.341" v="3107" actId="14100"/>
          <ac:spMkLst>
            <pc:docMk/>
            <pc:sldMk cId="741018079" sldId="330"/>
            <ac:spMk id="3" creationId="{05F216E5-2DEE-8670-8291-3C6B5E5FC3DF}"/>
          </ac:spMkLst>
        </pc:spChg>
      </pc:sldChg>
      <pc:sldChg chg="add del">
        <pc:chgData name="ZIXIU WU" userId="7b264f19-488c-4651-8d04-578ce9779980" providerId="ADAL" clId="{A6E74EAE-58E0-41FE-A5F9-D1DCBB5A2B40}" dt="2023-01-29T11:16:06.244" v="3102" actId="47"/>
        <pc:sldMkLst>
          <pc:docMk/>
          <pc:sldMk cId="2213987723" sldId="330"/>
        </pc:sldMkLst>
      </pc:sldChg>
      <pc:sldChg chg="addSp delSp add del mod">
        <pc:chgData name="ZIXIU WU" userId="7b264f19-488c-4651-8d04-578ce9779980" providerId="ADAL" clId="{A6E74EAE-58E0-41FE-A5F9-D1DCBB5A2B40}" dt="2023-01-29T11:16:07.538" v="3103" actId="47"/>
        <pc:sldMkLst>
          <pc:docMk/>
          <pc:sldMk cId="2176077160" sldId="331"/>
        </pc:sldMkLst>
        <pc:picChg chg="add del">
          <ac:chgData name="ZIXIU WU" userId="7b264f19-488c-4651-8d04-578ce9779980" providerId="ADAL" clId="{A6E74EAE-58E0-41FE-A5F9-D1DCBB5A2B40}" dt="2023-01-29T11:15:55.099" v="3097" actId="478"/>
          <ac:picMkLst>
            <pc:docMk/>
            <pc:sldMk cId="2176077160" sldId="331"/>
            <ac:picMk id="28" creationId="{BC3A3E0F-6BE6-13EB-8494-254DEE1A5A88}"/>
          </ac:picMkLst>
        </pc:picChg>
      </pc:sldChg>
      <pc:sldChg chg="modSp add mod modAnim">
        <pc:chgData name="ZIXIU WU" userId="7b264f19-488c-4651-8d04-578ce9779980" providerId="ADAL" clId="{A6E74EAE-58E0-41FE-A5F9-D1DCBB5A2B40}" dt="2023-01-29T23:13:13.700" v="11135"/>
        <pc:sldMkLst>
          <pc:docMk/>
          <pc:sldMk cId="3845683766" sldId="331"/>
        </pc:sldMkLst>
        <pc:spChg chg="mod">
          <ac:chgData name="ZIXIU WU" userId="7b264f19-488c-4651-8d04-578ce9779980" providerId="ADAL" clId="{A6E74EAE-58E0-41FE-A5F9-D1DCBB5A2B40}" dt="2023-01-29T22:03:27.291" v="9983" actId="207"/>
          <ac:spMkLst>
            <pc:docMk/>
            <pc:sldMk cId="3845683766" sldId="331"/>
            <ac:spMk id="3" creationId="{A1DB33DA-3637-D26B-2228-B245A5F7F3DB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845683766" sldId="331"/>
            <ac:spMk id="4" creationId="{E3B01806-C058-B302-24CA-5DDB8CBE6D00}"/>
          </ac:spMkLst>
        </pc:spChg>
        <pc:picChg chg="mod">
          <ac:chgData name="ZIXIU WU" userId="7b264f19-488c-4651-8d04-578ce9779980" providerId="ADAL" clId="{A6E74EAE-58E0-41FE-A5F9-D1DCBB5A2B40}" dt="2023-01-29T11:27:32.537" v="3149" actId="1076"/>
          <ac:picMkLst>
            <pc:docMk/>
            <pc:sldMk cId="3845683766" sldId="331"/>
            <ac:picMk id="38" creationId="{E3EC56DC-AA9C-9055-456D-7025BECF26D0}"/>
          </ac:picMkLst>
        </pc:picChg>
      </pc:sldChg>
      <pc:sldChg chg="addSp delSp modSp add mod modAnim">
        <pc:chgData name="ZIXIU WU" userId="7b264f19-488c-4651-8d04-578ce9779980" providerId="ADAL" clId="{A6E74EAE-58E0-41FE-A5F9-D1DCBB5A2B40}" dt="2023-01-30T12:44:28.248" v="11334"/>
        <pc:sldMkLst>
          <pc:docMk/>
          <pc:sldMk cId="3991298641" sldId="332"/>
        </pc:sldMkLst>
        <pc:spChg chg="mod">
          <ac:chgData name="ZIXIU WU" userId="7b264f19-488c-4651-8d04-578ce9779980" providerId="ADAL" clId="{A6E74EAE-58E0-41FE-A5F9-D1DCBB5A2B40}" dt="2023-01-29T22:05:12.117" v="10002" actId="6549"/>
          <ac:spMkLst>
            <pc:docMk/>
            <pc:sldMk cId="3991298641" sldId="332"/>
            <ac:spMk id="3" creationId="{A1DB33DA-3637-D26B-2228-B245A5F7F3DB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991298641" sldId="332"/>
            <ac:spMk id="4" creationId="{ECBC6D61-9343-AE6A-93EB-94DF78A322F0}"/>
          </ac:spMkLst>
        </pc:spChg>
        <pc:picChg chg="add del mod">
          <ac:chgData name="ZIXIU WU" userId="7b264f19-488c-4651-8d04-578ce9779980" providerId="ADAL" clId="{A6E74EAE-58E0-41FE-A5F9-D1DCBB5A2B40}" dt="2023-01-29T22:01:29.711" v="9944" actId="21"/>
          <ac:picMkLst>
            <pc:docMk/>
            <pc:sldMk cId="3991298641" sldId="332"/>
            <ac:picMk id="38" creationId="{E3EC56DC-AA9C-9055-456D-7025BECF26D0}"/>
          </ac:picMkLst>
        </pc:picChg>
      </pc:sldChg>
      <pc:sldChg chg="new del">
        <pc:chgData name="ZIXIU WU" userId="7b264f19-488c-4651-8d04-578ce9779980" providerId="ADAL" clId="{A6E74EAE-58E0-41FE-A5F9-D1DCBB5A2B40}" dt="2023-01-29T13:26:01.442" v="3194" actId="680"/>
        <pc:sldMkLst>
          <pc:docMk/>
          <pc:sldMk cId="1350618628" sldId="333"/>
        </pc:sldMkLst>
      </pc:sldChg>
      <pc:sldChg chg="addSp delSp modSp new mod modAnim">
        <pc:chgData name="ZIXIU WU" userId="7b264f19-488c-4651-8d04-578ce9779980" providerId="ADAL" clId="{A6E74EAE-58E0-41FE-A5F9-D1DCBB5A2B40}" dt="2023-01-29T23:13:13.700" v="11135"/>
        <pc:sldMkLst>
          <pc:docMk/>
          <pc:sldMk cId="4110183126" sldId="333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110183126" sldId="333"/>
            <ac:spMk id="2" creationId="{6AED7469-FB09-23BF-6A29-C3B3D211598A}"/>
          </ac:spMkLst>
        </pc:spChg>
        <pc:spChg chg="mod">
          <ac:chgData name="ZIXIU WU" userId="7b264f19-488c-4651-8d04-578ce9779980" providerId="ADAL" clId="{A6E74EAE-58E0-41FE-A5F9-D1DCBB5A2B40}" dt="2023-01-29T22:11:39.902" v="10096" actId="20577"/>
          <ac:spMkLst>
            <pc:docMk/>
            <pc:sldMk cId="4110183126" sldId="333"/>
            <ac:spMk id="3" creationId="{72F67182-6C49-CC8C-CE15-075909D07164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110183126" sldId="333"/>
            <ac:spMk id="5" creationId="{8F55041A-1CB1-4A75-5D27-82CDA939CAFD}"/>
          </ac:spMkLst>
        </pc:spChg>
        <pc:spChg chg="add mod">
          <ac:chgData name="ZIXIU WU" userId="7b264f19-488c-4651-8d04-578ce9779980" providerId="ADAL" clId="{A6E74EAE-58E0-41FE-A5F9-D1DCBB5A2B40}" dt="2023-01-29T22:08:12.012" v="10015" actId="1076"/>
          <ac:spMkLst>
            <pc:docMk/>
            <pc:sldMk cId="4110183126" sldId="333"/>
            <ac:spMk id="9" creationId="{72B05B34-E92E-30C4-0DC1-27AC07CB6752}"/>
          </ac:spMkLst>
        </pc:spChg>
        <pc:spChg chg="add mod">
          <ac:chgData name="ZIXIU WU" userId="7b264f19-488c-4651-8d04-578ce9779980" providerId="ADAL" clId="{A6E74EAE-58E0-41FE-A5F9-D1DCBB5A2B40}" dt="2023-01-29T22:08:12.012" v="10015" actId="1076"/>
          <ac:spMkLst>
            <pc:docMk/>
            <pc:sldMk cId="4110183126" sldId="333"/>
            <ac:spMk id="10" creationId="{29052EF7-63F1-B467-F846-A3EB66002EB2}"/>
          </ac:spMkLst>
        </pc:spChg>
        <pc:picChg chg="add del mod">
          <ac:chgData name="ZIXIU WU" userId="7b264f19-488c-4651-8d04-578ce9779980" providerId="ADAL" clId="{A6E74EAE-58E0-41FE-A5F9-D1DCBB5A2B40}" dt="2023-01-29T22:07:40.439" v="10010" actId="478"/>
          <ac:picMkLst>
            <pc:docMk/>
            <pc:sldMk cId="4110183126" sldId="333"/>
            <ac:picMk id="4" creationId="{1BE89C0D-7C9A-5EFE-4089-8C33166FD7D6}"/>
          </ac:picMkLst>
        </pc:picChg>
        <pc:picChg chg="add del mod">
          <ac:chgData name="ZIXIU WU" userId="7b264f19-488c-4651-8d04-578ce9779980" providerId="ADAL" clId="{A6E74EAE-58E0-41FE-A5F9-D1DCBB5A2B40}" dt="2023-01-29T22:08:08.969" v="10013" actId="478"/>
          <ac:picMkLst>
            <pc:docMk/>
            <pc:sldMk cId="4110183126" sldId="333"/>
            <ac:picMk id="6" creationId="{D6A951B0-5CE1-A58D-9885-F660A16A362E}"/>
          </ac:picMkLst>
        </pc:picChg>
        <pc:picChg chg="add mod">
          <ac:chgData name="ZIXIU WU" userId="7b264f19-488c-4651-8d04-578ce9779980" providerId="ADAL" clId="{A6E74EAE-58E0-41FE-A5F9-D1DCBB5A2B40}" dt="2023-01-29T22:08:12.012" v="10015" actId="1076"/>
          <ac:picMkLst>
            <pc:docMk/>
            <pc:sldMk cId="4110183126" sldId="333"/>
            <ac:picMk id="7" creationId="{D999B074-0B60-2809-040A-AB1C80599F1A}"/>
          </ac:picMkLst>
        </pc:picChg>
        <pc:picChg chg="add mod">
          <ac:chgData name="ZIXIU WU" userId="7b264f19-488c-4651-8d04-578ce9779980" providerId="ADAL" clId="{A6E74EAE-58E0-41FE-A5F9-D1DCBB5A2B40}" dt="2023-01-29T22:08:12.012" v="10015" actId="1076"/>
          <ac:picMkLst>
            <pc:docMk/>
            <pc:sldMk cId="4110183126" sldId="333"/>
            <ac:picMk id="8" creationId="{0E25E5AC-76A0-FD30-363A-994E70A763E1}"/>
          </ac:picMkLst>
        </pc:picChg>
      </pc:sldChg>
      <pc:sldChg chg="addSp delSp modSp add mod modAnim">
        <pc:chgData name="ZIXIU WU" userId="7b264f19-488c-4651-8d04-578ce9779980" providerId="ADAL" clId="{A6E74EAE-58E0-41FE-A5F9-D1DCBB5A2B40}" dt="2023-01-29T23:13:13.700" v="11135"/>
        <pc:sldMkLst>
          <pc:docMk/>
          <pc:sldMk cId="3873498432" sldId="334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873498432" sldId="334"/>
            <ac:spMk id="2" creationId="{6AED7469-FB09-23BF-6A29-C3B3D211598A}"/>
          </ac:spMkLst>
        </pc:spChg>
        <pc:spChg chg="mod">
          <ac:chgData name="ZIXIU WU" userId="7b264f19-488c-4651-8d04-578ce9779980" providerId="ADAL" clId="{A6E74EAE-58E0-41FE-A5F9-D1DCBB5A2B40}" dt="2023-01-29T22:12:16.817" v="10107" actId="20577"/>
          <ac:spMkLst>
            <pc:docMk/>
            <pc:sldMk cId="3873498432" sldId="334"/>
            <ac:spMk id="3" creationId="{72F67182-6C49-CC8C-CE15-075909D07164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873498432" sldId="334"/>
            <ac:spMk id="7" creationId="{85B75EAA-306D-0193-84D0-79C2C3FD5207}"/>
          </ac:spMkLst>
        </pc:spChg>
        <pc:picChg chg="del">
          <ac:chgData name="ZIXIU WU" userId="7b264f19-488c-4651-8d04-578ce9779980" providerId="ADAL" clId="{A6E74EAE-58E0-41FE-A5F9-D1DCBB5A2B40}" dt="2023-01-29T13:32:23.067" v="3258" actId="478"/>
          <ac:picMkLst>
            <pc:docMk/>
            <pc:sldMk cId="3873498432" sldId="334"/>
            <ac:picMk id="4" creationId="{1BE89C0D-7C9A-5EFE-4089-8C33166FD7D6}"/>
          </ac:picMkLst>
        </pc:picChg>
        <pc:picChg chg="add mod modCrop">
          <ac:chgData name="ZIXIU WU" userId="7b264f19-488c-4651-8d04-578ce9779980" providerId="ADAL" clId="{A6E74EAE-58E0-41FE-A5F9-D1DCBB5A2B40}" dt="2023-01-29T13:38:09.459" v="3277" actId="732"/>
          <ac:picMkLst>
            <pc:docMk/>
            <pc:sldMk cId="3873498432" sldId="334"/>
            <ac:picMk id="5" creationId="{F46AAA14-DFAC-38D7-366F-182C0328D21A}"/>
          </ac:picMkLst>
        </pc:picChg>
        <pc:picChg chg="add del mod">
          <ac:chgData name="ZIXIU WU" userId="7b264f19-488c-4651-8d04-578ce9779980" providerId="ADAL" clId="{A6E74EAE-58E0-41FE-A5F9-D1DCBB5A2B40}" dt="2023-01-29T13:37:56.922" v="3276" actId="478"/>
          <ac:picMkLst>
            <pc:docMk/>
            <pc:sldMk cId="3873498432" sldId="334"/>
            <ac:picMk id="6" creationId="{27FF95F7-FA0E-3EB1-FFBD-F6BF6AB3EA33}"/>
          </ac:picMkLst>
        </pc:picChg>
      </pc:sldChg>
      <pc:sldChg chg="modSp add mod">
        <pc:chgData name="ZIXIU WU" userId="7b264f19-488c-4651-8d04-578ce9779980" providerId="ADAL" clId="{A6E74EAE-58E0-41FE-A5F9-D1DCBB5A2B40}" dt="2023-01-29T23:13:13.700" v="11135"/>
        <pc:sldMkLst>
          <pc:docMk/>
          <pc:sldMk cId="1079464692" sldId="335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079464692" sldId="335"/>
            <ac:spMk id="2" creationId="{6AED7469-FB09-23BF-6A29-C3B3D211598A}"/>
          </ac:spMkLst>
        </pc:spChg>
        <pc:spChg chg="mod">
          <ac:chgData name="ZIXIU WU" userId="7b264f19-488c-4651-8d04-578ce9779980" providerId="ADAL" clId="{A6E74EAE-58E0-41FE-A5F9-D1DCBB5A2B40}" dt="2023-01-29T22:16:25.170" v="10108"/>
          <ac:spMkLst>
            <pc:docMk/>
            <pc:sldMk cId="1079464692" sldId="335"/>
            <ac:spMk id="3" creationId="{72F67182-6C49-CC8C-CE15-075909D07164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079464692" sldId="335"/>
            <ac:spMk id="4" creationId="{611DAF1D-C0FF-1336-2A46-498FC16AA5AC}"/>
          </ac:spMkLst>
        </pc:spChg>
      </pc:sldChg>
      <pc:sldChg chg="addSp delSp modSp new mod modAnim">
        <pc:chgData name="ZIXIU WU" userId="7b264f19-488c-4651-8d04-578ce9779980" providerId="ADAL" clId="{A6E74EAE-58E0-41FE-A5F9-D1DCBB5A2B40}" dt="2023-01-29T23:13:13.700" v="11135"/>
        <pc:sldMkLst>
          <pc:docMk/>
          <pc:sldMk cId="2183890989" sldId="336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183890989" sldId="336"/>
            <ac:spMk id="2" creationId="{1CE9BE55-8A7E-EA7C-7505-374DA792FD62}"/>
          </ac:spMkLst>
        </pc:spChg>
        <pc:spChg chg="mod">
          <ac:chgData name="ZIXIU WU" userId="7b264f19-488c-4651-8d04-578ce9779980" providerId="ADAL" clId="{A6E74EAE-58E0-41FE-A5F9-D1DCBB5A2B40}" dt="2023-01-29T13:45:59.818" v="3617" actId="20577"/>
          <ac:spMkLst>
            <pc:docMk/>
            <pc:sldMk cId="2183890989" sldId="336"/>
            <ac:spMk id="3" creationId="{B7913801-C32A-E496-6A62-EB6838BF3C6F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183890989" sldId="336"/>
            <ac:spMk id="6" creationId="{D32BD0E0-EE06-A734-2B90-8371B3ED600A}"/>
          </ac:spMkLst>
        </pc:spChg>
        <pc:picChg chg="add del mod">
          <ac:chgData name="ZIXIU WU" userId="7b264f19-488c-4651-8d04-578ce9779980" providerId="ADAL" clId="{A6E74EAE-58E0-41FE-A5F9-D1DCBB5A2B40}" dt="2023-01-29T13:42:36.203" v="3374"/>
          <ac:picMkLst>
            <pc:docMk/>
            <pc:sldMk cId="2183890989" sldId="336"/>
            <ac:picMk id="4" creationId="{1E734355-C79C-1BA7-F7F9-166451AF8276}"/>
          </ac:picMkLst>
        </pc:picChg>
        <pc:picChg chg="add mod">
          <ac:chgData name="ZIXIU WU" userId="7b264f19-488c-4651-8d04-578ce9779980" providerId="ADAL" clId="{A6E74EAE-58E0-41FE-A5F9-D1DCBB5A2B40}" dt="2023-01-29T13:45:57.087" v="3614" actId="1076"/>
          <ac:picMkLst>
            <pc:docMk/>
            <pc:sldMk cId="2183890989" sldId="336"/>
            <ac:picMk id="5" creationId="{7572D1C5-F16F-9A19-8F4B-CA658ED92E88}"/>
          </ac:picMkLst>
        </pc:picChg>
      </pc:sldChg>
      <pc:sldChg chg="addSp delSp modSp add del mod">
        <pc:chgData name="ZIXIU WU" userId="7b264f19-488c-4651-8d04-578ce9779980" providerId="ADAL" clId="{A6E74EAE-58E0-41FE-A5F9-D1DCBB5A2B40}" dt="2023-01-29T14:52:56.540" v="4110" actId="47"/>
        <pc:sldMkLst>
          <pc:docMk/>
          <pc:sldMk cId="2625445823" sldId="337"/>
        </pc:sldMkLst>
        <pc:spChg chg="mod">
          <ac:chgData name="ZIXIU WU" userId="7b264f19-488c-4651-8d04-578ce9779980" providerId="ADAL" clId="{A6E74EAE-58E0-41FE-A5F9-D1DCBB5A2B40}" dt="2023-01-29T14:50:50.177" v="3909" actId="207"/>
          <ac:spMkLst>
            <pc:docMk/>
            <pc:sldMk cId="2625445823" sldId="337"/>
            <ac:spMk id="3" creationId="{B7913801-C32A-E496-6A62-EB6838BF3C6F}"/>
          </ac:spMkLst>
        </pc:spChg>
        <pc:picChg chg="del mod">
          <ac:chgData name="ZIXIU WU" userId="7b264f19-488c-4651-8d04-578ce9779980" providerId="ADAL" clId="{A6E74EAE-58E0-41FE-A5F9-D1DCBB5A2B40}" dt="2023-01-29T14:44:03.011" v="3895" actId="478"/>
          <ac:picMkLst>
            <pc:docMk/>
            <pc:sldMk cId="2625445823" sldId="337"/>
            <ac:picMk id="5" creationId="{7572D1C5-F16F-9A19-8F4B-CA658ED92E88}"/>
          </ac:picMkLst>
        </pc:picChg>
        <pc:picChg chg="add del mod">
          <ac:chgData name="ZIXIU WU" userId="7b264f19-488c-4651-8d04-578ce9779980" providerId="ADAL" clId="{A6E74EAE-58E0-41FE-A5F9-D1DCBB5A2B40}" dt="2023-01-29T14:48:44.592" v="3898" actId="478"/>
          <ac:picMkLst>
            <pc:docMk/>
            <pc:sldMk cId="2625445823" sldId="337"/>
            <ac:picMk id="6" creationId="{7610DF8B-4E08-3919-2E9B-9A015F61C4AD}"/>
          </ac:picMkLst>
        </pc:picChg>
        <pc:picChg chg="add mod">
          <ac:chgData name="ZIXIU WU" userId="7b264f19-488c-4651-8d04-578ce9779980" providerId="ADAL" clId="{A6E74EAE-58E0-41FE-A5F9-D1DCBB5A2B40}" dt="2023-01-29T14:48:48.289" v="3900" actId="1076"/>
          <ac:picMkLst>
            <pc:docMk/>
            <pc:sldMk cId="2625445823" sldId="337"/>
            <ac:picMk id="8" creationId="{B5674A24-B1EF-DC39-EED8-FBC77B5B5A18}"/>
          </ac:picMkLst>
        </pc:picChg>
      </pc:sldChg>
      <pc:sldChg chg="add del">
        <pc:chgData name="ZIXIU WU" userId="7b264f19-488c-4651-8d04-578ce9779980" providerId="ADAL" clId="{A6E74EAE-58E0-41FE-A5F9-D1DCBB5A2B40}" dt="2023-01-29T14:52:56.540" v="4110" actId="47"/>
        <pc:sldMkLst>
          <pc:docMk/>
          <pc:sldMk cId="4088977452" sldId="338"/>
        </pc:sldMkLst>
      </pc:sldChg>
      <pc:sldChg chg="add del">
        <pc:chgData name="ZIXIU WU" userId="7b264f19-488c-4651-8d04-578ce9779980" providerId="ADAL" clId="{A6E74EAE-58E0-41FE-A5F9-D1DCBB5A2B40}" dt="2023-01-29T14:52:56.540" v="4110" actId="47"/>
        <pc:sldMkLst>
          <pc:docMk/>
          <pc:sldMk cId="3783332657" sldId="339"/>
        </pc:sldMkLst>
      </pc:sldChg>
      <pc:sldChg chg="add del">
        <pc:chgData name="ZIXIU WU" userId="7b264f19-488c-4651-8d04-578ce9779980" providerId="ADAL" clId="{A6E74EAE-58E0-41FE-A5F9-D1DCBB5A2B40}" dt="2023-01-29T14:52:56.540" v="4110" actId="47"/>
        <pc:sldMkLst>
          <pc:docMk/>
          <pc:sldMk cId="3370848598" sldId="340"/>
        </pc:sldMkLst>
      </pc:sldChg>
      <pc:sldChg chg="add del">
        <pc:chgData name="ZIXIU WU" userId="7b264f19-488c-4651-8d04-578ce9779980" providerId="ADAL" clId="{A6E74EAE-58E0-41FE-A5F9-D1DCBB5A2B40}" dt="2023-01-29T14:52:56.540" v="4110" actId="47"/>
        <pc:sldMkLst>
          <pc:docMk/>
          <pc:sldMk cId="3715860276" sldId="341"/>
        </pc:sldMkLst>
      </pc:sldChg>
      <pc:sldChg chg="addSp delSp modSp add mod">
        <pc:chgData name="ZIXIU WU" userId="7b264f19-488c-4651-8d04-578ce9779980" providerId="ADAL" clId="{A6E74EAE-58E0-41FE-A5F9-D1DCBB5A2B40}" dt="2023-01-29T23:13:13.700" v="11135"/>
        <pc:sldMkLst>
          <pc:docMk/>
          <pc:sldMk cId="188970728" sldId="342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88970728" sldId="342"/>
            <ac:spMk id="2" creationId="{1CE9BE55-8A7E-EA7C-7505-374DA792FD62}"/>
          </ac:spMkLst>
        </pc:spChg>
        <pc:spChg chg="mod">
          <ac:chgData name="ZIXIU WU" userId="7b264f19-488c-4651-8d04-578ce9779980" providerId="ADAL" clId="{A6E74EAE-58E0-41FE-A5F9-D1DCBB5A2B40}" dt="2023-01-29T14:53:21.806" v="4115" actId="207"/>
          <ac:spMkLst>
            <pc:docMk/>
            <pc:sldMk cId="188970728" sldId="342"/>
            <ac:spMk id="3" creationId="{B7913801-C32A-E496-6A62-EB6838BF3C6F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88970728" sldId="342"/>
            <ac:spMk id="6" creationId="{BCDC95EF-7C28-98BC-3EE4-7DEE2ED4B2FD}"/>
          </ac:spMkLst>
        </pc:spChg>
        <pc:picChg chg="add del mod">
          <ac:chgData name="ZIXIU WU" userId="7b264f19-488c-4651-8d04-578ce9779980" providerId="ADAL" clId="{A6E74EAE-58E0-41FE-A5F9-D1DCBB5A2B40}" dt="2023-01-29T14:51:29.106" v="3923"/>
          <ac:picMkLst>
            <pc:docMk/>
            <pc:sldMk cId="188970728" sldId="342"/>
            <ac:picMk id="4" creationId="{F061A3F9-A078-22D9-E5B7-3226C810614E}"/>
          </ac:picMkLst>
        </pc:picChg>
        <pc:picChg chg="add del mod">
          <ac:chgData name="ZIXIU WU" userId="7b264f19-488c-4651-8d04-578ce9779980" providerId="ADAL" clId="{A6E74EAE-58E0-41FE-A5F9-D1DCBB5A2B40}" dt="2023-01-29T14:52:33.814" v="4049"/>
          <ac:picMkLst>
            <pc:docMk/>
            <pc:sldMk cId="188970728" sldId="342"/>
            <ac:picMk id="5" creationId="{867339AA-76EF-0E6A-73FD-A10B596A3E65}"/>
          </ac:picMkLst>
        </pc:picChg>
        <pc:picChg chg="mod modCrop">
          <ac:chgData name="ZIXIU WU" userId="7b264f19-488c-4651-8d04-578ce9779980" providerId="ADAL" clId="{A6E74EAE-58E0-41FE-A5F9-D1DCBB5A2B40}" dt="2023-01-29T14:53:30.880" v="4116" actId="732"/>
          <ac:picMkLst>
            <pc:docMk/>
            <pc:sldMk cId="188970728" sldId="342"/>
            <ac:picMk id="8" creationId="{B5674A24-B1EF-DC39-EED8-FBC77B5B5A18}"/>
          </ac:picMkLst>
        </pc:picChg>
      </pc:sldChg>
      <pc:sldChg chg="modSp add mod">
        <pc:chgData name="ZIXIU WU" userId="7b264f19-488c-4651-8d04-578ce9779980" providerId="ADAL" clId="{A6E74EAE-58E0-41FE-A5F9-D1DCBB5A2B40}" dt="2023-01-29T23:13:13.700" v="11135"/>
        <pc:sldMkLst>
          <pc:docMk/>
          <pc:sldMk cId="3204443913" sldId="343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204443913" sldId="343"/>
            <ac:spMk id="2" creationId="{1CE9BE55-8A7E-EA7C-7505-374DA792FD62}"/>
          </ac:spMkLst>
        </pc:spChg>
        <pc:spChg chg="mod">
          <ac:chgData name="ZIXIU WU" userId="7b264f19-488c-4651-8d04-578ce9779980" providerId="ADAL" clId="{A6E74EAE-58E0-41FE-A5F9-D1DCBB5A2B40}" dt="2023-01-29T14:53:38.292" v="4117" actId="207"/>
          <ac:spMkLst>
            <pc:docMk/>
            <pc:sldMk cId="3204443913" sldId="343"/>
            <ac:spMk id="3" creationId="{B7913801-C32A-E496-6A62-EB6838BF3C6F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204443913" sldId="343"/>
            <ac:spMk id="4" creationId="{F31C25E0-9096-BA60-E510-AF8FA786C23C}"/>
          </ac:spMkLst>
        </pc:spChg>
        <pc:picChg chg="mod modCrop">
          <ac:chgData name="ZIXIU WU" userId="7b264f19-488c-4651-8d04-578ce9779980" providerId="ADAL" clId="{A6E74EAE-58E0-41FE-A5F9-D1DCBB5A2B40}" dt="2023-01-29T14:53:48.672" v="4118" actId="732"/>
          <ac:picMkLst>
            <pc:docMk/>
            <pc:sldMk cId="3204443913" sldId="343"/>
            <ac:picMk id="8" creationId="{B5674A24-B1EF-DC39-EED8-FBC77B5B5A18}"/>
          </ac:picMkLst>
        </pc:picChg>
      </pc:sldChg>
      <pc:sldChg chg="modSp add mod">
        <pc:chgData name="ZIXIU WU" userId="7b264f19-488c-4651-8d04-578ce9779980" providerId="ADAL" clId="{A6E74EAE-58E0-41FE-A5F9-D1DCBB5A2B40}" dt="2023-01-29T23:13:13.700" v="11135"/>
        <pc:sldMkLst>
          <pc:docMk/>
          <pc:sldMk cId="82033081" sldId="344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82033081" sldId="344"/>
            <ac:spMk id="2" creationId="{1CE9BE55-8A7E-EA7C-7505-374DA792FD62}"/>
          </ac:spMkLst>
        </pc:spChg>
        <pc:spChg chg="mod">
          <ac:chgData name="ZIXIU WU" userId="7b264f19-488c-4651-8d04-578ce9779980" providerId="ADAL" clId="{A6E74EAE-58E0-41FE-A5F9-D1DCBB5A2B40}" dt="2023-01-29T14:53:56.754" v="4119" actId="207"/>
          <ac:spMkLst>
            <pc:docMk/>
            <pc:sldMk cId="82033081" sldId="344"/>
            <ac:spMk id="3" creationId="{B7913801-C32A-E496-6A62-EB6838BF3C6F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82033081" sldId="344"/>
            <ac:spMk id="4" creationId="{0A497C78-9CB8-05C9-E30E-EEAEE0C42CE1}"/>
          </ac:spMkLst>
        </pc:spChg>
        <pc:picChg chg="mod modCrop">
          <ac:chgData name="ZIXIU WU" userId="7b264f19-488c-4651-8d04-578ce9779980" providerId="ADAL" clId="{A6E74EAE-58E0-41FE-A5F9-D1DCBB5A2B40}" dt="2023-01-29T14:54:07.153" v="4120" actId="732"/>
          <ac:picMkLst>
            <pc:docMk/>
            <pc:sldMk cId="82033081" sldId="344"/>
            <ac:picMk id="8" creationId="{B5674A24-B1EF-DC39-EED8-FBC77B5B5A18}"/>
          </ac:picMkLst>
        </pc:picChg>
      </pc:sldChg>
      <pc:sldChg chg="modSp add mod">
        <pc:chgData name="ZIXIU WU" userId="7b264f19-488c-4651-8d04-578ce9779980" providerId="ADAL" clId="{A6E74EAE-58E0-41FE-A5F9-D1DCBB5A2B40}" dt="2023-01-29T23:13:13.700" v="11135"/>
        <pc:sldMkLst>
          <pc:docMk/>
          <pc:sldMk cId="2154916603" sldId="345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154916603" sldId="345"/>
            <ac:spMk id="2" creationId="{1CE9BE55-8A7E-EA7C-7505-374DA792FD62}"/>
          </ac:spMkLst>
        </pc:spChg>
        <pc:spChg chg="mod">
          <ac:chgData name="ZIXIU WU" userId="7b264f19-488c-4651-8d04-578ce9779980" providerId="ADAL" clId="{A6E74EAE-58E0-41FE-A5F9-D1DCBB5A2B40}" dt="2023-01-29T14:54:27.363" v="4121" actId="207"/>
          <ac:spMkLst>
            <pc:docMk/>
            <pc:sldMk cId="2154916603" sldId="345"/>
            <ac:spMk id="3" creationId="{B7913801-C32A-E496-6A62-EB6838BF3C6F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154916603" sldId="345"/>
            <ac:spMk id="4" creationId="{A0AD4C35-FDFA-69DE-027A-1675894D2B21}"/>
          </ac:spMkLst>
        </pc:spChg>
        <pc:picChg chg="mod modCrop">
          <ac:chgData name="ZIXIU WU" userId="7b264f19-488c-4651-8d04-578ce9779980" providerId="ADAL" clId="{A6E74EAE-58E0-41FE-A5F9-D1DCBB5A2B40}" dt="2023-01-29T14:54:34.596" v="4122" actId="732"/>
          <ac:picMkLst>
            <pc:docMk/>
            <pc:sldMk cId="2154916603" sldId="345"/>
            <ac:picMk id="8" creationId="{B5674A24-B1EF-DC39-EED8-FBC77B5B5A18}"/>
          </ac:picMkLst>
        </pc:picChg>
      </pc:sldChg>
      <pc:sldChg chg="addSp delSp modSp add mod modAnim modShow">
        <pc:chgData name="ZIXIU WU" userId="7b264f19-488c-4651-8d04-578ce9779980" providerId="ADAL" clId="{A6E74EAE-58E0-41FE-A5F9-D1DCBB5A2B40}" dt="2023-01-30T15:00:55.307" v="11600" actId="729"/>
        <pc:sldMkLst>
          <pc:docMk/>
          <pc:sldMk cId="3137451372" sldId="346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137451372" sldId="346"/>
            <ac:spMk id="2" creationId="{1CE9BE55-8A7E-EA7C-7505-374DA792FD62}"/>
          </ac:spMkLst>
        </pc:spChg>
        <pc:spChg chg="mod">
          <ac:chgData name="ZIXIU WU" userId="7b264f19-488c-4651-8d04-578ce9779980" providerId="ADAL" clId="{A6E74EAE-58E0-41FE-A5F9-D1DCBB5A2B40}" dt="2023-01-29T15:20:36.468" v="4399" actId="6549"/>
          <ac:spMkLst>
            <pc:docMk/>
            <pc:sldMk cId="3137451372" sldId="346"/>
            <ac:spMk id="3" creationId="{B7913801-C32A-E496-6A62-EB6838BF3C6F}"/>
          </ac:spMkLst>
        </pc:spChg>
        <pc:spChg chg="add del mod">
          <ac:chgData name="ZIXIU WU" userId="7b264f19-488c-4651-8d04-578ce9779980" providerId="ADAL" clId="{A6E74EAE-58E0-41FE-A5F9-D1DCBB5A2B40}" dt="2023-01-29T15:20:02.640" v="4383" actId="478"/>
          <ac:spMkLst>
            <pc:docMk/>
            <pc:sldMk cId="3137451372" sldId="346"/>
            <ac:spMk id="5" creationId="{B12046D0-4CA7-4003-68DD-FBBAA947F0FA}"/>
          </ac:spMkLst>
        </pc:spChg>
        <pc:spChg chg="mod">
          <ac:chgData name="ZIXIU WU" userId="7b264f19-488c-4651-8d04-578ce9779980" providerId="ADAL" clId="{A6E74EAE-58E0-41FE-A5F9-D1DCBB5A2B40}" dt="2023-01-29T15:20:02.846" v="4384"/>
          <ac:spMkLst>
            <pc:docMk/>
            <pc:sldMk cId="3137451372" sldId="346"/>
            <ac:spMk id="10" creationId="{930B992B-16F9-0637-C7EF-DF6AF3288429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137451372" sldId="346"/>
            <ac:spMk id="11" creationId="{B811A367-4874-904E-9F98-19E30407A1B1}"/>
          </ac:spMkLst>
        </pc:spChg>
        <pc:grpChg chg="add mod">
          <ac:chgData name="ZIXIU WU" userId="7b264f19-488c-4651-8d04-578ce9779980" providerId="ADAL" clId="{A6E74EAE-58E0-41FE-A5F9-D1DCBB5A2B40}" dt="2023-01-29T15:20:38.962" v="4400" actId="1076"/>
          <ac:grpSpMkLst>
            <pc:docMk/>
            <pc:sldMk cId="3137451372" sldId="346"/>
            <ac:grpSpMk id="7" creationId="{1DDC3BA5-25F9-1E21-A721-AE109792EBC3}"/>
          </ac:grpSpMkLst>
        </pc:grpChg>
        <pc:picChg chg="add del mod">
          <ac:chgData name="ZIXIU WU" userId="7b264f19-488c-4651-8d04-578ce9779980" providerId="ADAL" clId="{A6E74EAE-58E0-41FE-A5F9-D1DCBB5A2B40}" dt="2023-01-29T15:20:02.640" v="4383" actId="478"/>
          <ac:picMkLst>
            <pc:docMk/>
            <pc:sldMk cId="3137451372" sldId="346"/>
            <ac:picMk id="4" creationId="{A1E7A616-5224-C3CA-7165-0D4BF24048E3}"/>
          </ac:picMkLst>
        </pc:picChg>
        <pc:picChg chg="add mod modCrop">
          <ac:chgData name="ZIXIU WU" userId="7b264f19-488c-4651-8d04-578ce9779980" providerId="ADAL" clId="{A6E74EAE-58E0-41FE-A5F9-D1DCBB5A2B40}" dt="2023-01-29T15:24:59.193" v="4417" actId="732"/>
          <ac:picMkLst>
            <pc:docMk/>
            <pc:sldMk cId="3137451372" sldId="346"/>
            <ac:picMk id="6" creationId="{002D0A8A-7696-A6BB-4B6C-7B862A4C2011}"/>
          </ac:picMkLst>
        </pc:picChg>
        <pc:picChg chg="del">
          <ac:chgData name="ZIXIU WU" userId="7b264f19-488c-4651-8d04-578ce9779980" providerId="ADAL" clId="{A6E74EAE-58E0-41FE-A5F9-D1DCBB5A2B40}" dt="2023-01-29T15:08:17.809" v="4139" actId="478"/>
          <ac:picMkLst>
            <pc:docMk/>
            <pc:sldMk cId="3137451372" sldId="346"/>
            <ac:picMk id="8" creationId="{B5674A24-B1EF-DC39-EED8-FBC77B5B5A18}"/>
          </ac:picMkLst>
        </pc:picChg>
        <pc:picChg chg="mod">
          <ac:chgData name="ZIXIU WU" userId="7b264f19-488c-4651-8d04-578ce9779980" providerId="ADAL" clId="{A6E74EAE-58E0-41FE-A5F9-D1DCBB5A2B40}" dt="2023-01-29T15:20:02.846" v="4384"/>
          <ac:picMkLst>
            <pc:docMk/>
            <pc:sldMk cId="3137451372" sldId="346"/>
            <ac:picMk id="9" creationId="{41FBE89B-C0A3-3E9C-074D-25D5DB837E89}"/>
          </ac:picMkLst>
        </pc:picChg>
      </pc:sldChg>
      <pc:sldChg chg="modSp add mod">
        <pc:chgData name="ZIXIU WU" userId="7b264f19-488c-4651-8d04-578ce9779980" providerId="ADAL" clId="{A6E74EAE-58E0-41FE-A5F9-D1DCBB5A2B40}" dt="2023-01-29T23:13:13.700" v="11135"/>
        <pc:sldMkLst>
          <pc:docMk/>
          <pc:sldMk cId="653094874" sldId="347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653094874" sldId="347"/>
            <ac:spMk id="2" creationId="{1CE9BE55-8A7E-EA7C-7505-374DA792FD62}"/>
          </ac:spMkLst>
        </pc:spChg>
        <pc:spChg chg="mod">
          <ac:chgData name="ZIXIU WU" userId="7b264f19-488c-4651-8d04-578ce9779980" providerId="ADAL" clId="{A6E74EAE-58E0-41FE-A5F9-D1DCBB5A2B40}" dt="2023-01-29T14:56:07.797" v="4130" actId="207"/>
          <ac:spMkLst>
            <pc:docMk/>
            <pc:sldMk cId="653094874" sldId="347"/>
            <ac:spMk id="3" creationId="{B7913801-C32A-E496-6A62-EB6838BF3C6F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653094874" sldId="347"/>
            <ac:spMk id="4" creationId="{4F6FBDFD-C99A-5E4D-A785-755C7F5039C3}"/>
          </ac:spMkLst>
        </pc:spChg>
        <pc:picChg chg="mod modCrop">
          <ac:chgData name="ZIXIU WU" userId="7b264f19-488c-4651-8d04-578ce9779980" providerId="ADAL" clId="{A6E74EAE-58E0-41FE-A5F9-D1DCBB5A2B40}" dt="2023-01-29T14:56:12.959" v="4131" actId="732"/>
          <ac:picMkLst>
            <pc:docMk/>
            <pc:sldMk cId="653094874" sldId="347"/>
            <ac:picMk id="8" creationId="{B5674A24-B1EF-DC39-EED8-FBC77B5B5A18}"/>
          </ac:picMkLst>
        </pc:picChg>
      </pc:sldChg>
      <pc:sldChg chg="addSp delSp modSp add mod ord">
        <pc:chgData name="ZIXIU WU" userId="7b264f19-488c-4651-8d04-578ce9779980" providerId="ADAL" clId="{A6E74EAE-58E0-41FE-A5F9-D1DCBB5A2B40}" dt="2023-01-29T23:13:13.700" v="11135"/>
        <pc:sldMkLst>
          <pc:docMk/>
          <pc:sldMk cId="2462885713" sldId="348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462885713" sldId="348"/>
            <ac:spMk id="2" creationId="{1CE9BE55-8A7E-EA7C-7505-374DA792FD62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462885713" sldId="348"/>
            <ac:spMk id="5" creationId="{73C87C93-04AA-8EE6-797E-3A20A2278FB2}"/>
          </ac:spMkLst>
        </pc:spChg>
        <pc:picChg chg="add mod modCrop">
          <ac:chgData name="ZIXIU WU" userId="7b264f19-488c-4651-8d04-578ce9779980" providerId="ADAL" clId="{A6E74EAE-58E0-41FE-A5F9-D1DCBB5A2B40}" dt="2023-01-29T15:11:20.951" v="4354" actId="732"/>
          <ac:picMkLst>
            <pc:docMk/>
            <pc:sldMk cId="2462885713" sldId="348"/>
            <ac:picMk id="4" creationId="{995162E1-7947-5F38-7B29-F1B66468C9B6}"/>
          </ac:picMkLst>
        </pc:picChg>
        <pc:picChg chg="del">
          <ac:chgData name="ZIXIU WU" userId="7b264f19-488c-4651-8d04-578ce9779980" providerId="ADAL" clId="{A6E74EAE-58E0-41FE-A5F9-D1DCBB5A2B40}" dt="2023-01-29T15:06:48.084" v="4136" actId="478"/>
          <ac:picMkLst>
            <pc:docMk/>
            <pc:sldMk cId="2462885713" sldId="348"/>
            <ac:picMk id="8" creationId="{B5674A24-B1EF-DC39-EED8-FBC77B5B5A18}"/>
          </ac:picMkLst>
        </pc:picChg>
      </pc:sldChg>
      <pc:sldChg chg="addSp new del mod">
        <pc:chgData name="ZIXIU WU" userId="7b264f19-488c-4651-8d04-578ce9779980" providerId="ADAL" clId="{A6E74EAE-58E0-41FE-A5F9-D1DCBB5A2B40}" dt="2023-01-29T15:24:40.519" v="4416" actId="47"/>
        <pc:sldMkLst>
          <pc:docMk/>
          <pc:sldMk cId="164307506" sldId="349"/>
        </pc:sldMkLst>
        <pc:picChg chg="add">
          <ac:chgData name="ZIXIU WU" userId="7b264f19-488c-4651-8d04-578ce9779980" providerId="ADAL" clId="{A6E74EAE-58E0-41FE-A5F9-D1DCBB5A2B40}" dt="2023-01-29T15:08:13.075" v="4138" actId="22"/>
          <ac:picMkLst>
            <pc:docMk/>
            <pc:sldMk cId="164307506" sldId="349"/>
            <ac:picMk id="5" creationId="{6608E89F-F048-F025-C492-6710B8ACFADD}"/>
          </ac:picMkLst>
        </pc:picChg>
      </pc:sldChg>
      <pc:sldChg chg="addSp delSp modSp new mod delAnim modAnim modShow">
        <pc:chgData name="ZIXIU WU" userId="7b264f19-488c-4651-8d04-578ce9779980" providerId="ADAL" clId="{A6E74EAE-58E0-41FE-A5F9-D1DCBB5A2B40}" dt="2023-01-30T15:00:55.307" v="11600" actId="729"/>
        <pc:sldMkLst>
          <pc:docMk/>
          <pc:sldMk cId="4218281665" sldId="350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218281665" sldId="350"/>
            <ac:spMk id="2" creationId="{EA744808-1745-1E47-DE30-933638892497}"/>
          </ac:spMkLst>
        </pc:spChg>
        <pc:spChg chg="del mod">
          <ac:chgData name="ZIXIU WU" userId="7b264f19-488c-4651-8d04-578ce9779980" providerId="ADAL" clId="{A6E74EAE-58E0-41FE-A5F9-D1DCBB5A2B40}" dt="2023-01-29T22:43:45.197" v="10707" actId="478"/>
          <ac:spMkLst>
            <pc:docMk/>
            <pc:sldMk cId="4218281665" sldId="350"/>
            <ac:spMk id="3" creationId="{25A2E120-6471-6A89-8A1D-678AB7F49D08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218281665" sldId="350"/>
            <ac:spMk id="10" creationId="{DD0382BA-7661-CE09-8EAA-AE77E0CB4BF1}"/>
          </ac:spMkLst>
        </pc:spChg>
        <pc:spChg chg="add del mod">
          <ac:chgData name="ZIXIU WU" userId="7b264f19-488c-4651-8d04-578ce9779980" providerId="ADAL" clId="{A6E74EAE-58E0-41FE-A5F9-D1DCBB5A2B40}" dt="2023-01-29T22:43:49.116" v="10709" actId="478"/>
          <ac:spMkLst>
            <pc:docMk/>
            <pc:sldMk cId="4218281665" sldId="350"/>
            <ac:spMk id="12" creationId="{579E0A58-B7F9-1D02-27EB-CB2177B3EDE7}"/>
          </ac:spMkLst>
        </pc:spChg>
        <pc:spChg chg="add del mod">
          <ac:chgData name="ZIXIU WU" userId="7b264f19-488c-4651-8d04-578ce9779980" providerId="ADAL" clId="{A6E74EAE-58E0-41FE-A5F9-D1DCBB5A2B40}" dt="2023-01-29T22:53:23.969" v="10933" actId="478"/>
          <ac:spMkLst>
            <pc:docMk/>
            <pc:sldMk cId="4218281665" sldId="350"/>
            <ac:spMk id="13" creationId="{087D6705-B4DC-2B9E-3F18-7F10C8AB0BD3}"/>
          </ac:spMkLst>
        </pc:spChg>
        <pc:spChg chg="add mod">
          <ac:chgData name="ZIXIU WU" userId="7b264f19-488c-4651-8d04-578ce9779980" providerId="ADAL" clId="{A6E74EAE-58E0-41FE-A5F9-D1DCBB5A2B40}" dt="2023-01-29T22:53:37.882" v="10936" actId="207"/>
          <ac:spMkLst>
            <pc:docMk/>
            <pc:sldMk cId="4218281665" sldId="350"/>
            <ac:spMk id="14" creationId="{6B121316-AC03-1A02-E0E7-8485E17042D1}"/>
          </ac:spMkLst>
        </pc:spChg>
        <pc:picChg chg="add mod">
          <ac:chgData name="ZIXIU WU" userId="7b264f19-488c-4651-8d04-578ce9779980" providerId="ADAL" clId="{A6E74EAE-58E0-41FE-A5F9-D1DCBB5A2B40}" dt="2023-01-29T16:03:33.293" v="5371" actId="1035"/>
          <ac:picMkLst>
            <pc:docMk/>
            <pc:sldMk cId="4218281665" sldId="350"/>
            <ac:picMk id="5" creationId="{A8BBCE48-A04A-BE51-8564-E3932E18E8D4}"/>
          </ac:picMkLst>
        </pc:picChg>
        <pc:picChg chg="add del">
          <ac:chgData name="ZIXIU WU" userId="7b264f19-488c-4651-8d04-578ce9779980" providerId="ADAL" clId="{A6E74EAE-58E0-41FE-A5F9-D1DCBB5A2B40}" dt="2023-01-29T15:48:11.213" v="4792" actId="478"/>
          <ac:picMkLst>
            <pc:docMk/>
            <pc:sldMk cId="4218281665" sldId="350"/>
            <ac:picMk id="7" creationId="{2DA5B567-2F46-9485-347A-F065BF23FDFD}"/>
          </ac:picMkLst>
        </pc:picChg>
        <pc:picChg chg="add del mod">
          <ac:chgData name="ZIXIU WU" userId="7b264f19-488c-4651-8d04-578ce9779980" providerId="ADAL" clId="{A6E74EAE-58E0-41FE-A5F9-D1DCBB5A2B40}" dt="2023-01-29T15:48:54.205" v="4798" actId="478"/>
          <ac:picMkLst>
            <pc:docMk/>
            <pc:sldMk cId="4218281665" sldId="350"/>
            <ac:picMk id="9" creationId="{351E5E52-5CB9-AB63-1B9C-172510C05FBC}"/>
          </ac:picMkLst>
        </pc:picChg>
      </pc:sldChg>
      <pc:sldChg chg="add del">
        <pc:chgData name="ZIXIU WU" userId="7b264f19-488c-4651-8d04-578ce9779980" providerId="ADAL" clId="{A6E74EAE-58E0-41FE-A5F9-D1DCBB5A2B40}" dt="2023-01-29T16:03:22.483" v="5311" actId="47"/>
        <pc:sldMkLst>
          <pc:docMk/>
          <pc:sldMk cId="1677357891" sldId="351"/>
        </pc:sldMkLst>
      </pc:sldChg>
      <pc:sldChg chg="addSp delSp modSp add mod delAnim modAnim modShow">
        <pc:chgData name="ZIXIU WU" userId="7b264f19-488c-4651-8d04-578ce9779980" providerId="ADAL" clId="{A6E74EAE-58E0-41FE-A5F9-D1DCBB5A2B40}" dt="2023-01-30T15:00:55.307" v="11600" actId="729"/>
        <pc:sldMkLst>
          <pc:docMk/>
          <pc:sldMk cId="3874365590" sldId="352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874365590" sldId="352"/>
            <ac:spMk id="2" creationId="{EA744808-1745-1E47-DE30-933638892497}"/>
          </ac:spMkLst>
        </pc:spChg>
        <pc:spChg chg="del mod">
          <ac:chgData name="ZIXIU WU" userId="7b264f19-488c-4651-8d04-578ce9779980" providerId="ADAL" clId="{A6E74EAE-58E0-41FE-A5F9-D1DCBB5A2B40}" dt="2023-01-29T22:53:14.998" v="10930" actId="478"/>
          <ac:spMkLst>
            <pc:docMk/>
            <pc:sldMk cId="3874365590" sldId="352"/>
            <ac:spMk id="3" creationId="{25A2E120-6471-6A89-8A1D-678AB7F49D08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874365590" sldId="352"/>
            <ac:spMk id="6" creationId="{3578CCAE-3E67-7D3A-BEAC-E380F2949983}"/>
          </ac:spMkLst>
        </pc:spChg>
        <pc:spChg chg="add del mod">
          <ac:chgData name="ZIXIU WU" userId="7b264f19-488c-4651-8d04-578ce9779980" providerId="ADAL" clId="{A6E74EAE-58E0-41FE-A5F9-D1DCBB5A2B40}" dt="2023-01-29T22:53:17.509" v="10932" actId="478"/>
          <ac:spMkLst>
            <pc:docMk/>
            <pc:sldMk cId="3874365590" sldId="352"/>
            <ac:spMk id="10" creationId="{5B06BBD4-F349-C03D-CF92-3CCB76DCEDF9}"/>
          </ac:spMkLst>
        </pc:spChg>
        <pc:spChg chg="add mod">
          <ac:chgData name="ZIXIU WU" userId="7b264f19-488c-4651-8d04-578ce9779980" providerId="ADAL" clId="{A6E74EAE-58E0-41FE-A5F9-D1DCBB5A2B40}" dt="2023-01-29T22:58:42.792" v="11017" actId="14100"/>
          <ac:spMkLst>
            <pc:docMk/>
            <pc:sldMk cId="3874365590" sldId="352"/>
            <ac:spMk id="11" creationId="{2F4943EB-5ABE-5851-20C4-E06483CCB3AF}"/>
          </ac:spMkLst>
        </pc:spChg>
        <pc:picChg chg="add del mod">
          <ac:chgData name="ZIXIU WU" userId="7b264f19-488c-4651-8d04-578ce9779980" providerId="ADAL" clId="{A6E74EAE-58E0-41FE-A5F9-D1DCBB5A2B40}" dt="2023-01-29T22:51:42.639" v="10914" actId="478"/>
          <ac:picMkLst>
            <pc:docMk/>
            <pc:sldMk cId="3874365590" sldId="352"/>
            <ac:picMk id="4" creationId="{A688433D-4BD7-CB51-8F38-845CD92FA29E}"/>
          </ac:picMkLst>
        </pc:picChg>
        <pc:picChg chg="del mod">
          <ac:chgData name="ZIXIU WU" userId="7b264f19-488c-4651-8d04-578ce9779980" providerId="ADAL" clId="{A6E74EAE-58E0-41FE-A5F9-D1DCBB5A2B40}" dt="2023-01-29T15:51:36.348" v="4831" actId="478"/>
          <ac:picMkLst>
            <pc:docMk/>
            <pc:sldMk cId="3874365590" sldId="352"/>
            <ac:picMk id="5" creationId="{A8BBCE48-A04A-BE51-8564-E3932E18E8D4}"/>
          </ac:picMkLst>
        </pc:picChg>
        <pc:picChg chg="add mod">
          <ac:chgData name="ZIXIU WU" userId="7b264f19-488c-4651-8d04-578ce9779980" providerId="ADAL" clId="{A6E74EAE-58E0-41FE-A5F9-D1DCBB5A2B40}" dt="2023-01-29T22:51:58.046" v="10919" actId="1076"/>
          <ac:picMkLst>
            <pc:docMk/>
            <pc:sldMk cId="3874365590" sldId="352"/>
            <ac:picMk id="8" creationId="{CC987C4D-FA76-A25E-A0A3-6C3A0E3691D7}"/>
          </ac:picMkLst>
        </pc:picChg>
      </pc:sldChg>
      <pc:sldChg chg="addSp delSp modSp add mod addAnim delAnim modAnim modShow">
        <pc:chgData name="ZIXIU WU" userId="7b264f19-488c-4651-8d04-578ce9779980" providerId="ADAL" clId="{A6E74EAE-58E0-41FE-A5F9-D1DCBB5A2B40}" dt="2023-01-30T15:01:05.070" v="11602" actId="729"/>
        <pc:sldMkLst>
          <pc:docMk/>
          <pc:sldMk cId="2163720512" sldId="353"/>
        </pc:sldMkLst>
        <pc:spChg chg="mod">
          <ac:chgData name="ZIXIU WU" userId="7b264f19-488c-4651-8d04-578ce9779980" providerId="ADAL" clId="{A6E74EAE-58E0-41FE-A5F9-D1DCBB5A2B40}" dt="2023-01-29T16:04:32.711" v="5388" actId="20577"/>
          <ac:spMkLst>
            <pc:docMk/>
            <pc:sldMk cId="2163720512" sldId="353"/>
            <ac:spMk id="2" creationId="{77A56A21-6F14-4185-A552-91F9FA2B8B1B}"/>
          </ac:spMkLst>
        </pc:spChg>
        <pc:spChg chg="mod">
          <ac:chgData name="ZIXIU WU" userId="7b264f19-488c-4651-8d04-578ce9779980" providerId="ADAL" clId="{A6E74EAE-58E0-41FE-A5F9-D1DCBB5A2B40}" dt="2023-01-30T15:00:52.830" v="11597" actId="21"/>
          <ac:spMkLst>
            <pc:docMk/>
            <pc:sldMk cId="2163720512" sldId="353"/>
            <ac:spMk id="3" creationId="{550FCB4E-4011-4855-87F4-6E787A96F978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163720512" sldId="353"/>
            <ac:spMk id="5" creationId="{72C81F59-3BF8-30BC-8279-07DF6C9C2D66}"/>
          </ac:spMkLst>
        </pc:spChg>
        <pc:picChg chg="add mod">
          <ac:chgData name="ZIXIU WU" userId="7b264f19-488c-4651-8d04-578ce9779980" providerId="ADAL" clId="{A6E74EAE-58E0-41FE-A5F9-D1DCBB5A2B40}" dt="2023-01-29T16:06:11.611" v="5507" actId="1076"/>
          <ac:picMkLst>
            <pc:docMk/>
            <pc:sldMk cId="2163720512" sldId="353"/>
            <ac:picMk id="4" creationId="{E1DE0911-7D10-7A33-73A2-09C757528A6A}"/>
          </ac:picMkLst>
        </pc:picChg>
        <pc:picChg chg="del">
          <ac:chgData name="ZIXIU WU" userId="7b264f19-488c-4651-8d04-578ce9779980" providerId="ADAL" clId="{A6E74EAE-58E0-41FE-A5F9-D1DCBB5A2B40}" dt="2023-01-29T16:05:08.771" v="5424" actId="478"/>
          <ac:picMkLst>
            <pc:docMk/>
            <pc:sldMk cId="2163720512" sldId="353"/>
            <ac:picMk id="2050" creationId="{D7D48FDC-F549-4A20-847F-BA6A180ED82F}"/>
          </ac:picMkLst>
        </pc:picChg>
      </pc:sldChg>
      <pc:sldChg chg="delSp modSp add mod setBg">
        <pc:chgData name="ZIXIU WU" userId="7b264f19-488c-4651-8d04-578ce9779980" providerId="ADAL" clId="{A6E74EAE-58E0-41FE-A5F9-D1DCBB5A2B40}" dt="2023-01-29T23:14:01.469" v="11151"/>
        <pc:sldMkLst>
          <pc:docMk/>
          <pc:sldMk cId="3136469305" sldId="354"/>
        </pc:sldMkLst>
        <pc:spChg chg="del">
          <ac:chgData name="ZIXIU WU" userId="7b264f19-488c-4651-8d04-578ce9779980" providerId="ADAL" clId="{A6E74EAE-58E0-41FE-A5F9-D1DCBB5A2B40}" dt="2023-01-29T16:14:02.471" v="5877" actId="478"/>
          <ac:spMkLst>
            <pc:docMk/>
            <pc:sldMk cId="3136469305" sldId="354"/>
            <ac:spMk id="2" creationId="{EAFAB8B8-3099-9F64-8FF7-0419348E0BD6}"/>
          </ac:spMkLst>
        </pc:spChg>
        <pc:spChg chg="mod">
          <ac:chgData name="ZIXIU WU" userId="7b264f19-488c-4651-8d04-578ce9779980" providerId="ADAL" clId="{A6E74EAE-58E0-41FE-A5F9-D1DCBB5A2B40}" dt="2023-01-29T23:01:12.247" v="11034" actId="20577"/>
          <ac:spMkLst>
            <pc:docMk/>
            <pc:sldMk cId="3136469305" sldId="354"/>
            <ac:spMk id="3" creationId="{F6BEB166-99AB-137D-9406-B027AF8BEEE9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136469305" sldId="354"/>
            <ac:spMk id="4" creationId="{464FECEA-E2A4-B291-5B21-1066013EF9C6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136469305" sldId="354"/>
            <ac:spMk id="5" creationId="{ED9484E8-31EB-A8F5-3B72-A2006B01DE5A}"/>
          </ac:spMkLst>
        </pc:spChg>
      </pc:sldChg>
      <pc:sldChg chg="addSp delSp modSp new mod">
        <pc:chgData name="ZIXIU WU" userId="7b264f19-488c-4651-8d04-578ce9779980" providerId="ADAL" clId="{A6E74EAE-58E0-41FE-A5F9-D1DCBB5A2B40}" dt="2023-01-29T23:13:13.700" v="11135"/>
        <pc:sldMkLst>
          <pc:docMk/>
          <pc:sldMk cId="2574161740" sldId="355"/>
        </pc:sldMkLst>
        <pc:spChg chg="mod">
          <ac:chgData name="ZIXIU WU" userId="7b264f19-488c-4651-8d04-578ce9779980" providerId="ADAL" clId="{A6E74EAE-58E0-41FE-A5F9-D1DCBB5A2B40}" dt="2023-01-29T18:43:30.193" v="8839" actId="20577"/>
          <ac:spMkLst>
            <pc:docMk/>
            <pc:sldMk cId="2574161740" sldId="355"/>
            <ac:spMk id="2" creationId="{070C3356-DC73-16E6-C8A9-C61C05B21DF2}"/>
          </ac:spMkLst>
        </pc:spChg>
        <pc:spChg chg="del">
          <ac:chgData name="ZIXIU WU" userId="7b264f19-488c-4651-8d04-578ce9779980" providerId="ADAL" clId="{A6E74EAE-58E0-41FE-A5F9-D1DCBB5A2B40}" dt="2023-01-29T17:14:18.782" v="6008"/>
          <ac:spMkLst>
            <pc:docMk/>
            <pc:sldMk cId="2574161740" sldId="355"/>
            <ac:spMk id="3" creationId="{27F94428-402F-5271-18B3-C0E65EF90956}"/>
          </ac:spMkLst>
        </pc:spChg>
        <pc:spChg chg="add del mod">
          <ac:chgData name="ZIXIU WU" userId="7b264f19-488c-4651-8d04-578ce9779980" providerId="ADAL" clId="{A6E74EAE-58E0-41FE-A5F9-D1DCBB5A2B40}" dt="2023-01-29T18:25:12.458" v="7357"/>
          <ac:spMkLst>
            <pc:docMk/>
            <pc:sldMk cId="2574161740" sldId="355"/>
            <ac:spMk id="7" creationId="{5327CF90-6F07-C167-D6B8-487007FB3DF8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574161740" sldId="355"/>
            <ac:spMk id="10" creationId="{64B8BD89-346C-C1E1-866E-043A93D2832D}"/>
          </ac:spMkLst>
        </pc:spChg>
        <pc:picChg chg="add del mod">
          <ac:chgData name="ZIXIU WU" userId="7b264f19-488c-4651-8d04-578ce9779980" providerId="ADAL" clId="{A6E74EAE-58E0-41FE-A5F9-D1DCBB5A2B40}" dt="2023-01-29T18:25:12.373" v="7356" actId="478"/>
          <ac:picMkLst>
            <pc:docMk/>
            <pc:sldMk cId="2574161740" sldId="355"/>
            <ac:picMk id="5" creationId="{17291C57-7497-76EF-800E-5AAC2123B328}"/>
          </ac:picMkLst>
        </pc:picChg>
        <pc:picChg chg="add mod">
          <ac:chgData name="ZIXIU WU" userId="7b264f19-488c-4651-8d04-578ce9779980" providerId="ADAL" clId="{A6E74EAE-58E0-41FE-A5F9-D1DCBB5A2B40}" dt="2023-01-29T23:13:13.700" v="11135"/>
          <ac:picMkLst>
            <pc:docMk/>
            <pc:sldMk cId="2574161740" sldId="355"/>
            <ac:picMk id="9" creationId="{89C92CD2-AD47-204A-C5F4-362CD16F2761}"/>
          </ac:picMkLst>
        </pc:picChg>
      </pc:sldChg>
      <pc:sldChg chg="addSp delSp modSp add mod">
        <pc:chgData name="ZIXIU WU" userId="7b264f19-488c-4651-8d04-578ce9779980" providerId="ADAL" clId="{A6E74EAE-58E0-41FE-A5F9-D1DCBB5A2B40}" dt="2023-01-29T23:13:13.700" v="11135"/>
        <pc:sldMkLst>
          <pc:docMk/>
          <pc:sldMk cId="2309599759" sldId="356"/>
        </pc:sldMkLst>
        <pc:spChg chg="mod">
          <ac:chgData name="ZIXIU WU" userId="7b264f19-488c-4651-8d04-578ce9779980" providerId="ADAL" clId="{A6E74EAE-58E0-41FE-A5F9-D1DCBB5A2B40}" dt="2023-01-29T18:43:34.749" v="8858" actId="20577"/>
          <ac:spMkLst>
            <pc:docMk/>
            <pc:sldMk cId="2309599759" sldId="356"/>
            <ac:spMk id="2" creationId="{070C3356-DC73-16E6-C8A9-C61C05B21DF2}"/>
          </ac:spMkLst>
        </pc:spChg>
        <pc:spChg chg="add del mod">
          <ac:chgData name="ZIXIU WU" userId="7b264f19-488c-4651-8d04-578ce9779980" providerId="ADAL" clId="{A6E74EAE-58E0-41FE-A5F9-D1DCBB5A2B40}" dt="2023-01-29T17:15:24.013" v="6023"/>
          <ac:spMkLst>
            <pc:docMk/>
            <pc:sldMk cId="2309599759" sldId="356"/>
            <ac:spMk id="4" creationId="{21D21DBF-BBDD-69EB-AD06-E38431820A8D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309599759" sldId="356"/>
            <ac:spMk id="10" creationId="{5FE13C15-A41F-34C4-5027-F044E88AACE1}"/>
          </ac:spMkLst>
        </pc:spChg>
        <pc:picChg chg="del">
          <ac:chgData name="ZIXIU WU" userId="7b264f19-488c-4651-8d04-578ce9779980" providerId="ADAL" clId="{A6E74EAE-58E0-41FE-A5F9-D1DCBB5A2B40}" dt="2023-01-29T17:14:54.119" v="6015" actId="478"/>
          <ac:picMkLst>
            <pc:docMk/>
            <pc:sldMk cId="2309599759" sldId="356"/>
            <ac:picMk id="5" creationId="{17291C57-7497-76EF-800E-5AAC2123B328}"/>
          </ac:picMkLst>
        </pc:picChg>
        <pc:picChg chg="add del mod">
          <ac:chgData name="ZIXIU WU" userId="7b264f19-488c-4651-8d04-578ce9779980" providerId="ADAL" clId="{A6E74EAE-58E0-41FE-A5F9-D1DCBB5A2B40}" dt="2023-01-29T17:15:03.872" v="6022"/>
          <ac:picMkLst>
            <pc:docMk/>
            <pc:sldMk cId="2309599759" sldId="356"/>
            <ac:picMk id="7" creationId="{54BE6707-14F5-0008-E233-7673C3A89749}"/>
          </ac:picMkLst>
        </pc:picChg>
        <pc:picChg chg="add mod">
          <ac:chgData name="ZIXIU WU" userId="7b264f19-488c-4651-8d04-578ce9779980" providerId="ADAL" clId="{A6E74EAE-58E0-41FE-A5F9-D1DCBB5A2B40}" dt="2023-01-29T23:13:13.700" v="11135"/>
          <ac:picMkLst>
            <pc:docMk/>
            <pc:sldMk cId="2309599759" sldId="356"/>
            <ac:picMk id="9" creationId="{EB7E5C41-3823-D909-3B4E-40D1BEF7E6BC}"/>
          </ac:picMkLst>
        </pc:picChg>
      </pc:sldChg>
      <pc:sldChg chg="delSp modSp new mod">
        <pc:chgData name="ZIXIU WU" userId="7b264f19-488c-4651-8d04-578ce9779980" providerId="ADAL" clId="{A6E74EAE-58E0-41FE-A5F9-D1DCBB5A2B40}" dt="2023-01-29T23:13:13.700" v="11135"/>
        <pc:sldMkLst>
          <pc:docMk/>
          <pc:sldMk cId="1205732298" sldId="357"/>
        </pc:sldMkLst>
        <pc:spChg chg="mod">
          <ac:chgData name="ZIXIU WU" userId="7b264f19-488c-4651-8d04-578ce9779980" providerId="ADAL" clId="{A6E74EAE-58E0-41FE-A5F9-D1DCBB5A2B40}" dt="2023-01-29T18:26:31.740" v="7398" actId="1076"/>
          <ac:spMkLst>
            <pc:docMk/>
            <pc:sldMk cId="1205732298" sldId="357"/>
            <ac:spMk id="2" creationId="{1B0F5E35-D56E-4A4C-765A-715E86B3DD70}"/>
          </ac:spMkLst>
        </pc:spChg>
        <pc:spChg chg="del">
          <ac:chgData name="ZIXIU WU" userId="7b264f19-488c-4651-8d04-578ce9779980" providerId="ADAL" clId="{A6E74EAE-58E0-41FE-A5F9-D1DCBB5A2B40}" dt="2023-01-29T18:26:19.365" v="7381" actId="478"/>
          <ac:spMkLst>
            <pc:docMk/>
            <pc:sldMk cId="1205732298" sldId="357"/>
            <ac:spMk id="3" creationId="{0B2C8133-B7E0-5E64-D04F-61C9F0148165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205732298" sldId="357"/>
            <ac:spMk id="4" creationId="{9182B566-16BE-4F3B-A460-BF3E99F39C04}"/>
          </ac:spMkLst>
        </pc:spChg>
      </pc:sldChg>
      <pc:sldChg chg="addSp delSp modSp new mod modAnim">
        <pc:chgData name="ZIXIU WU" userId="7b264f19-488c-4651-8d04-578ce9779980" providerId="ADAL" clId="{A6E74EAE-58E0-41FE-A5F9-D1DCBB5A2B40}" dt="2023-01-29T23:13:13.700" v="11135"/>
        <pc:sldMkLst>
          <pc:docMk/>
          <pc:sldMk cId="301924589" sldId="358"/>
        </pc:sldMkLst>
        <pc:spChg chg="mod">
          <ac:chgData name="ZIXIU WU" userId="7b264f19-488c-4651-8d04-578ce9779980" providerId="ADAL" clId="{A6E74EAE-58E0-41FE-A5F9-D1DCBB5A2B40}" dt="2023-01-29T23:09:40.336" v="11128" actId="14100"/>
          <ac:spMkLst>
            <pc:docMk/>
            <pc:sldMk cId="301924589" sldId="358"/>
            <ac:spMk id="2" creationId="{0376FA84-8351-B917-DD9A-0D37E27EE0A4}"/>
          </ac:spMkLst>
        </pc:spChg>
        <pc:spChg chg="mod">
          <ac:chgData name="ZIXIU WU" userId="7b264f19-488c-4651-8d04-578ce9779980" providerId="ADAL" clId="{A6E74EAE-58E0-41FE-A5F9-D1DCBB5A2B40}" dt="2023-01-29T23:08:20.156" v="11093" actId="14100"/>
          <ac:spMkLst>
            <pc:docMk/>
            <pc:sldMk cId="301924589" sldId="358"/>
            <ac:spMk id="3" creationId="{D828587E-0FBB-88BE-F743-F2EE2290F709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01924589" sldId="358"/>
            <ac:spMk id="4" creationId="{CF56F94C-24BB-F7B0-579B-DE40036E308B}"/>
          </ac:spMkLst>
        </pc:spChg>
        <pc:spChg chg="add mod">
          <ac:chgData name="ZIXIU WU" userId="7b264f19-488c-4651-8d04-578ce9779980" providerId="ADAL" clId="{A6E74EAE-58E0-41FE-A5F9-D1DCBB5A2B40}" dt="2023-01-29T23:09:35.915" v="11127" actId="164"/>
          <ac:spMkLst>
            <pc:docMk/>
            <pc:sldMk cId="301924589" sldId="358"/>
            <ac:spMk id="5" creationId="{0A62B51F-9A2D-B381-BEED-1F50A99922DB}"/>
          </ac:spMkLst>
        </pc:spChg>
        <pc:grpChg chg="add mod">
          <ac:chgData name="ZIXIU WU" userId="7b264f19-488c-4651-8d04-578ce9779980" providerId="ADAL" clId="{A6E74EAE-58E0-41FE-A5F9-D1DCBB5A2B40}" dt="2023-01-29T23:09:35.915" v="11127" actId="164"/>
          <ac:grpSpMkLst>
            <pc:docMk/>
            <pc:sldMk cId="301924589" sldId="358"/>
            <ac:grpSpMk id="6" creationId="{FA12583B-3F22-84B1-4761-0FADAE6C7F14}"/>
          </ac:grpSpMkLst>
        </pc:grpChg>
        <pc:picChg chg="add del">
          <ac:chgData name="ZIXIU WU" userId="7b264f19-488c-4651-8d04-578ce9779980" providerId="ADAL" clId="{A6E74EAE-58E0-41FE-A5F9-D1DCBB5A2B40}" dt="2023-01-29T23:07:55.605" v="11089"/>
          <ac:picMkLst>
            <pc:docMk/>
            <pc:sldMk cId="301924589" sldId="358"/>
            <ac:picMk id="1026" creationId="{EE8DD571-044B-80FA-5F8D-5CD7C21432F8}"/>
          </ac:picMkLst>
        </pc:picChg>
        <pc:picChg chg="add mod">
          <ac:chgData name="ZIXIU WU" userId="7b264f19-488c-4651-8d04-578ce9779980" providerId="ADAL" clId="{A6E74EAE-58E0-41FE-A5F9-D1DCBB5A2B40}" dt="2023-01-29T23:09:35.915" v="11127" actId="164"/>
          <ac:picMkLst>
            <pc:docMk/>
            <pc:sldMk cId="301924589" sldId="358"/>
            <ac:picMk id="1028" creationId="{FC93D335-8823-4CED-A451-E2D410B0AA9A}"/>
          </ac:picMkLst>
        </pc:picChg>
      </pc:sldChg>
      <pc:sldChg chg="addSp modSp new mod">
        <pc:chgData name="ZIXIU WU" userId="7b264f19-488c-4651-8d04-578ce9779980" providerId="ADAL" clId="{A6E74EAE-58E0-41FE-A5F9-D1DCBB5A2B40}" dt="2023-01-29T23:13:13.700" v="11135"/>
        <pc:sldMkLst>
          <pc:docMk/>
          <pc:sldMk cId="488125674" sldId="359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88125674" sldId="359"/>
            <ac:spMk id="2" creationId="{7751E2F0-FE5B-A84E-01D3-651D4818DCE7}"/>
          </ac:spMkLst>
        </pc:spChg>
        <pc:spChg chg="mod">
          <ac:chgData name="ZIXIU WU" userId="7b264f19-488c-4651-8d04-578ce9779980" providerId="ADAL" clId="{A6E74EAE-58E0-41FE-A5F9-D1DCBB5A2B40}" dt="2023-01-29T18:03:53.675" v="6720" actId="20577"/>
          <ac:spMkLst>
            <pc:docMk/>
            <pc:sldMk cId="488125674" sldId="359"/>
            <ac:spMk id="3" creationId="{00EB050F-86AA-6C05-BF23-EE2F9AB85220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88125674" sldId="359"/>
            <ac:spMk id="6" creationId="{10A6DCBF-7734-4BFE-EE2A-A5BE71BBEFD9}"/>
          </ac:spMkLst>
        </pc:spChg>
        <pc:picChg chg="add mod">
          <ac:chgData name="ZIXIU WU" userId="7b264f19-488c-4651-8d04-578ce9779980" providerId="ADAL" clId="{A6E74EAE-58E0-41FE-A5F9-D1DCBB5A2B40}" dt="2023-01-29T18:01:32.726" v="6665" actId="1076"/>
          <ac:picMkLst>
            <pc:docMk/>
            <pc:sldMk cId="488125674" sldId="359"/>
            <ac:picMk id="5" creationId="{CFCFE19A-AFAA-BD5D-8C85-CD1F1AE4E126}"/>
          </ac:picMkLst>
        </pc:picChg>
      </pc:sldChg>
      <pc:sldChg chg="addSp delSp modSp add mod">
        <pc:chgData name="ZIXIU WU" userId="7b264f19-488c-4651-8d04-578ce9779980" providerId="ADAL" clId="{A6E74EAE-58E0-41FE-A5F9-D1DCBB5A2B40}" dt="2023-01-29T23:13:13.700" v="11135"/>
        <pc:sldMkLst>
          <pc:docMk/>
          <pc:sldMk cId="1839542121" sldId="360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839542121" sldId="360"/>
            <ac:spMk id="2" creationId="{7751E2F0-FE5B-A84E-01D3-651D4818DCE7}"/>
          </ac:spMkLst>
        </pc:spChg>
        <pc:spChg chg="mod">
          <ac:chgData name="ZIXIU WU" userId="7b264f19-488c-4651-8d04-578ce9779980" providerId="ADAL" clId="{A6E74EAE-58E0-41FE-A5F9-D1DCBB5A2B40}" dt="2023-01-29T18:04:01.023" v="6723" actId="14100"/>
          <ac:spMkLst>
            <pc:docMk/>
            <pc:sldMk cId="1839542121" sldId="360"/>
            <ac:spMk id="3" creationId="{00EB050F-86AA-6C05-BF23-EE2F9AB85220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1839542121" sldId="360"/>
            <ac:spMk id="7" creationId="{1AD7FEEB-5E4D-04A3-3D22-FC6B1FE9E8EE}"/>
          </ac:spMkLst>
        </pc:spChg>
        <pc:picChg chg="del">
          <ac:chgData name="ZIXIU WU" userId="7b264f19-488c-4651-8d04-578ce9779980" providerId="ADAL" clId="{A6E74EAE-58E0-41FE-A5F9-D1DCBB5A2B40}" dt="2023-01-29T18:01:55.498" v="6668" actId="478"/>
          <ac:picMkLst>
            <pc:docMk/>
            <pc:sldMk cId="1839542121" sldId="360"/>
            <ac:picMk id="5" creationId="{CFCFE19A-AFAA-BD5D-8C85-CD1F1AE4E126}"/>
          </ac:picMkLst>
        </pc:picChg>
        <pc:picChg chg="add mod">
          <ac:chgData name="ZIXIU WU" userId="7b264f19-488c-4651-8d04-578ce9779980" providerId="ADAL" clId="{A6E74EAE-58E0-41FE-A5F9-D1DCBB5A2B40}" dt="2023-01-29T18:02:11.209" v="6676" actId="1076"/>
          <ac:picMkLst>
            <pc:docMk/>
            <pc:sldMk cId="1839542121" sldId="360"/>
            <ac:picMk id="6" creationId="{11AE101E-D93B-9A40-03A8-6E6B64307D17}"/>
          </ac:picMkLst>
        </pc:picChg>
      </pc:sldChg>
      <pc:sldChg chg="addSp delSp modSp add mod">
        <pc:chgData name="ZIXIU WU" userId="7b264f19-488c-4651-8d04-578ce9779980" providerId="ADAL" clId="{A6E74EAE-58E0-41FE-A5F9-D1DCBB5A2B40}" dt="2023-01-29T23:13:13.700" v="11135"/>
        <pc:sldMkLst>
          <pc:docMk/>
          <pc:sldMk cId="671291062" sldId="361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671291062" sldId="361"/>
            <ac:spMk id="2" creationId="{7751E2F0-FE5B-A84E-01D3-651D4818DCE7}"/>
          </ac:spMkLst>
        </pc:spChg>
        <pc:spChg chg="mod">
          <ac:chgData name="ZIXIU WU" userId="7b264f19-488c-4651-8d04-578ce9779980" providerId="ADAL" clId="{A6E74EAE-58E0-41FE-A5F9-D1DCBB5A2B40}" dt="2023-01-29T18:06:02.271" v="6916" actId="20577"/>
          <ac:spMkLst>
            <pc:docMk/>
            <pc:sldMk cId="671291062" sldId="361"/>
            <ac:spMk id="3" creationId="{00EB050F-86AA-6C05-BF23-EE2F9AB85220}"/>
          </ac:spMkLst>
        </pc:spChg>
        <pc:spChg chg="add mod">
          <ac:chgData name="ZIXIU WU" userId="7b264f19-488c-4651-8d04-578ce9779980" providerId="ADAL" clId="{A6E74EAE-58E0-41FE-A5F9-D1DCBB5A2B40}" dt="2023-01-29T18:06:51.042" v="6971" actId="1076"/>
          <ac:spMkLst>
            <pc:docMk/>
            <pc:sldMk cId="671291062" sldId="361"/>
            <ac:spMk id="7" creationId="{C55C1DC5-CB76-671A-081A-236DB8B9C99F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671291062" sldId="361"/>
            <ac:spMk id="8" creationId="{50F070B1-4C6A-84D6-D9A3-046F3024C94C}"/>
          </ac:spMkLst>
        </pc:spChg>
        <pc:picChg chg="add mod">
          <ac:chgData name="ZIXIU WU" userId="7b264f19-488c-4651-8d04-578ce9779980" providerId="ADAL" clId="{A6E74EAE-58E0-41FE-A5F9-D1DCBB5A2B40}" dt="2023-01-29T18:06:23.264" v="6926" actId="1076"/>
          <ac:picMkLst>
            <pc:docMk/>
            <pc:sldMk cId="671291062" sldId="361"/>
            <ac:picMk id="5" creationId="{624FE13F-8B53-52EB-C648-BBF4F65D889C}"/>
          </ac:picMkLst>
        </pc:picChg>
        <pc:picChg chg="del">
          <ac:chgData name="ZIXIU WU" userId="7b264f19-488c-4651-8d04-578ce9779980" providerId="ADAL" clId="{A6E74EAE-58E0-41FE-A5F9-D1DCBB5A2B40}" dt="2023-01-29T18:06:07.714" v="6917" actId="478"/>
          <ac:picMkLst>
            <pc:docMk/>
            <pc:sldMk cId="671291062" sldId="361"/>
            <ac:picMk id="6" creationId="{11AE101E-D93B-9A40-03A8-6E6B64307D17}"/>
          </ac:picMkLst>
        </pc:picChg>
      </pc:sldChg>
      <pc:sldChg chg="addSp delSp modSp add mod">
        <pc:chgData name="ZIXIU WU" userId="7b264f19-488c-4651-8d04-578ce9779980" providerId="ADAL" clId="{A6E74EAE-58E0-41FE-A5F9-D1DCBB5A2B40}" dt="2023-01-29T23:13:13.700" v="11135"/>
        <pc:sldMkLst>
          <pc:docMk/>
          <pc:sldMk cId="2863083056" sldId="362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863083056" sldId="362"/>
            <ac:spMk id="2" creationId="{7751E2F0-FE5B-A84E-01D3-651D4818DCE7}"/>
          </ac:spMkLst>
        </pc:spChg>
        <pc:spChg chg="mod">
          <ac:chgData name="ZIXIU WU" userId="7b264f19-488c-4651-8d04-578ce9779980" providerId="ADAL" clId="{A6E74EAE-58E0-41FE-A5F9-D1DCBB5A2B40}" dt="2023-01-29T18:08:19.945" v="7069" actId="1076"/>
          <ac:spMkLst>
            <pc:docMk/>
            <pc:sldMk cId="2863083056" sldId="362"/>
            <ac:spMk id="7" creationId="{C55C1DC5-CB76-671A-081A-236DB8B9C99F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2863083056" sldId="362"/>
            <ac:spMk id="8" creationId="{C598F08D-AF56-1EE9-BA4C-685D2A0F8072}"/>
          </ac:spMkLst>
        </pc:spChg>
        <pc:picChg chg="del">
          <ac:chgData name="ZIXIU WU" userId="7b264f19-488c-4651-8d04-578ce9779980" providerId="ADAL" clId="{A6E74EAE-58E0-41FE-A5F9-D1DCBB5A2B40}" dt="2023-01-29T18:07:03.618" v="6973" actId="478"/>
          <ac:picMkLst>
            <pc:docMk/>
            <pc:sldMk cId="2863083056" sldId="362"/>
            <ac:picMk id="5" creationId="{624FE13F-8B53-52EB-C648-BBF4F65D889C}"/>
          </ac:picMkLst>
        </pc:picChg>
        <pc:picChg chg="add mod">
          <ac:chgData name="ZIXIU WU" userId="7b264f19-488c-4651-8d04-578ce9779980" providerId="ADAL" clId="{A6E74EAE-58E0-41FE-A5F9-D1DCBB5A2B40}" dt="2023-01-29T18:08:28.667" v="7071" actId="1076"/>
          <ac:picMkLst>
            <pc:docMk/>
            <pc:sldMk cId="2863083056" sldId="362"/>
            <ac:picMk id="6" creationId="{48AB65F8-1B65-BACF-32B4-4FFBE0CB6AF6}"/>
          </ac:picMkLst>
        </pc:picChg>
      </pc:sldChg>
      <pc:sldChg chg="addSp modSp new mod modShow">
        <pc:chgData name="ZIXIU WU" userId="7b264f19-488c-4651-8d04-578ce9779980" providerId="ADAL" clId="{A6E74EAE-58E0-41FE-A5F9-D1DCBB5A2B40}" dt="2023-01-29T23:13:13.700" v="11135"/>
        <pc:sldMkLst>
          <pc:docMk/>
          <pc:sldMk cId="3197943612" sldId="363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197943612" sldId="363"/>
            <ac:spMk id="2" creationId="{C59AB2F6-0CE1-D5DE-C8BC-12E031DE5B67}"/>
          </ac:spMkLst>
        </pc:spChg>
        <pc:spChg chg="mod">
          <ac:chgData name="ZIXIU WU" userId="7b264f19-488c-4651-8d04-578ce9779980" providerId="ADAL" clId="{A6E74EAE-58E0-41FE-A5F9-D1DCBB5A2B40}" dt="2023-01-29T18:25:35.815" v="7380" actId="20577"/>
          <ac:spMkLst>
            <pc:docMk/>
            <pc:sldMk cId="3197943612" sldId="363"/>
            <ac:spMk id="3" creationId="{0DB6EB1A-27A3-D59D-EA7C-97D627C38507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3197943612" sldId="363"/>
            <ac:spMk id="6" creationId="{4914E86C-209F-0995-E01B-22DA0663F3D6}"/>
          </ac:spMkLst>
        </pc:spChg>
        <pc:picChg chg="add mod">
          <ac:chgData name="ZIXIU WU" userId="7b264f19-488c-4651-8d04-578ce9779980" providerId="ADAL" clId="{A6E74EAE-58E0-41FE-A5F9-D1DCBB5A2B40}" dt="2023-01-29T18:21:53.747" v="7355" actId="1036"/>
          <ac:picMkLst>
            <pc:docMk/>
            <pc:sldMk cId="3197943612" sldId="363"/>
            <ac:picMk id="5" creationId="{9828D3B5-FC4B-3E7C-DACF-0590786BCB86}"/>
          </ac:picMkLst>
        </pc:picChg>
      </pc:sldChg>
      <pc:sldChg chg="addSp delSp modSp add mod modAnim">
        <pc:chgData name="ZIXIU WU" userId="7b264f19-488c-4651-8d04-578ce9779980" providerId="ADAL" clId="{A6E74EAE-58E0-41FE-A5F9-D1DCBB5A2B40}" dt="2023-01-30T13:39:30.601" v="11589" actId="27636"/>
        <pc:sldMkLst>
          <pc:docMk/>
          <pc:sldMk cId="4034435253" sldId="364"/>
        </pc:sldMkLst>
        <pc:spChg chg="mod">
          <ac:chgData name="ZIXIU WU" userId="7b264f19-488c-4651-8d04-578ce9779980" providerId="ADAL" clId="{A6E74EAE-58E0-41FE-A5F9-D1DCBB5A2B40}" dt="2023-01-29T18:43:40.353" v="8868" actId="20577"/>
          <ac:spMkLst>
            <pc:docMk/>
            <pc:sldMk cId="4034435253" sldId="364"/>
            <ac:spMk id="2" creationId="{070C3356-DC73-16E6-C8A9-C61C05B21DF2}"/>
          </ac:spMkLst>
        </pc:spChg>
        <pc:spChg chg="add mod">
          <ac:chgData name="ZIXIU WU" userId="7b264f19-488c-4651-8d04-578ce9779980" providerId="ADAL" clId="{A6E74EAE-58E0-41FE-A5F9-D1DCBB5A2B40}" dt="2023-01-30T13:39:30.601" v="11589" actId="27636"/>
          <ac:spMkLst>
            <pc:docMk/>
            <pc:sldMk cId="4034435253" sldId="364"/>
            <ac:spMk id="4" creationId="{5A50F761-9A34-4822-7B4B-C5BB18ED3034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4034435253" sldId="364"/>
            <ac:spMk id="5" creationId="{7DA7777D-B285-1724-20FF-A3BF55A37253}"/>
          </ac:spMkLst>
        </pc:spChg>
        <pc:spChg chg="mod">
          <ac:chgData name="ZIXIU WU" userId="7b264f19-488c-4651-8d04-578ce9779980" providerId="ADAL" clId="{A6E74EAE-58E0-41FE-A5F9-D1DCBB5A2B40}" dt="2023-01-29T23:09:48.399" v="11130" actId="1076"/>
          <ac:spMkLst>
            <pc:docMk/>
            <pc:sldMk cId="4034435253" sldId="364"/>
            <ac:spMk id="8" creationId="{77E7E337-B90F-2E63-D8D3-4CB4F9AAA972}"/>
          </ac:spMkLst>
        </pc:spChg>
        <pc:grpChg chg="add mod">
          <ac:chgData name="ZIXIU WU" userId="7b264f19-488c-4651-8d04-578ce9779980" providerId="ADAL" clId="{A6E74EAE-58E0-41FE-A5F9-D1DCBB5A2B40}" dt="2023-01-29T23:09:48.399" v="11130" actId="1076"/>
          <ac:grpSpMkLst>
            <pc:docMk/>
            <pc:sldMk cId="4034435253" sldId="364"/>
            <ac:grpSpMk id="6" creationId="{368DC9ED-CF99-B32A-12CB-6FB3F2C81390}"/>
          </ac:grpSpMkLst>
        </pc:grpChg>
        <pc:picChg chg="mod">
          <ac:chgData name="ZIXIU WU" userId="7b264f19-488c-4651-8d04-578ce9779980" providerId="ADAL" clId="{A6E74EAE-58E0-41FE-A5F9-D1DCBB5A2B40}" dt="2023-01-29T23:09:48.399" v="11130" actId="1076"/>
          <ac:picMkLst>
            <pc:docMk/>
            <pc:sldMk cId="4034435253" sldId="364"/>
            <ac:picMk id="7" creationId="{6DE1706F-2E22-EF69-5411-2E9359F62B12}"/>
          </ac:picMkLst>
        </pc:picChg>
        <pc:picChg chg="del">
          <ac:chgData name="ZIXIU WU" userId="7b264f19-488c-4651-8d04-578ce9779980" providerId="ADAL" clId="{A6E74EAE-58E0-41FE-A5F9-D1DCBB5A2B40}" dt="2023-01-29T18:26:46.715" v="7400" actId="478"/>
          <ac:picMkLst>
            <pc:docMk/>
            <pc:sldMk cId="4034435253" sldId="364"/>
            <ac:picMk id="9" creationId="{EB7E5C41-3823-D909-3B4E-40D1BEF7E6BC}"/>
          </ac:picMkLst>
        </pc:picChg>
      </pc:sldChg>
      <pc:sldChg chg="delSp modSp add mod modAnim modShow">
        <pc:chgData name="ZIXIU WU" userId="7b264f19-488c-4651-8d04-578ce9779980" providerId="ADAL" clId="{A6E74EAE-58E0-41FE-A5F9-D1DCBB5A2B40}" dt="2023-01-30T15:00:55.307" v="11600" actId="729"/>
        <pc:sldMkLst>
          <pc:docMk/>
          <pc:sldMk cId="848599358" sldId="365"/>
        </pc:sldMkLst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848599358" sldId="365"/>
            <ac:spMk id="2" creationId="{EA744808-1745-1E47-DE30-933638892497}"/>
          </ac:spMkLst>
        </pc:spChg>
        <pc:spChg chg="mod">
          <ac:chgData name="ZIXIU WU" userId="7b264f19-488c-4651-8d04-578ce9779980" providerId="ADAL" clId="{A6E74EAE-58E0-41FE-A5F9-D1DCBB5A2B40}" dt="2023-01-29T22:57:30.328" v="11014" actId="20577"/>
          <ac:spMkLst>
            <pc:docMk/>
            <pc:sldMk cId="848599358" sldId="365"/>
            <ac:spMk id="3" creationId="{25A2E120-6471-6A89-8A1D-678AB7F49D08}"/>
          </ac:spMkLst>
        </pc:spChg>
        <pc:spChg chg="mod">
          <ac:chgData name="ZIXIU WU" userId="7b264f19-488c-4651-8d04-578ce9779980" providerId="ADAL" clId="{A6E74EAE-58E0-41FE-A5F9-D1DCBB5A2B40}" dt="2023-01-29T23:13:13.700" v="11135"/>
          <ac:spMkLst>
            <pc:docMk/>
            <pc:sldMk cId="848599358" sldId="365"/>
            <ac:spMk id="6" creationId="{3578CCAE-3E67-7D3A-BEAC-E380F2949983}"/>
          </ac:spMkLst>
        </pc:spChg>
        <pc:picChg chg="del">
          <ac:chgData name="ZIXIU WU" userId="7b264f19-488c-4651-8d04-578ce9779980" providerId="ADAL" clId="{A6E74EAE-58E0-41FE-A5F9-D1DCBB5A2B40}" dt="2023-01-29T22:50:37.360" v="10913" actId="478"/>
          <ac:picMkLst>
            <pc:docMk/>
            <pc:sldMk cId="848599358" sldId="365"/>
            <ac:picMk id="8" creationId="{CC987C4D-FA76-A25E-A0A3-6C3A0E3691D7}"/>
          </ac:picMkLst>
        </pc:picChg>
      </pc:sldChg>
      <pc:sldChg chg="modSp add modAnim">
        <pc:chgData name="ZIXIU WU" userId="7b264f19-488c-4651-8d04-578ce9779980" providerId="ADAL" clId="{A6E74EAE-58E0-41FE-A5F9-D1DCBB5A2B40}" dt="2023-01-30T15:01:22.517" v="11605" actId="20577"/>
        <pc:sldMkLst>
          <pc:docMk/>
          <pc:sldMk cId="3339821979" sldId="366"/>
        </pc:sldMkLst>
        <pc:spChg chg="mod">
          <ac:chgData name="ZIXIU WU" userId="7b264f19-488c-4651-8d04-578ce9779980" providerId="ADAL" clId="{A6E74EAE-58E0-41FE-A5F9-D1DCBB5A2B40}" dt="2023-01-30T15:01:22.517" v="11605" actId="20577"/>
          <ac:spMkLst>
            <pc:docMk/>
            <pc:sldMk cId="3339821979" sldId="366"/>
            <ac:spMk id="3" creationId="{550FCB4E-4011-4855-87F4-6E787A96F978}"/>
          </ac:spMkLst>
        </pc:spChg>
      </pc:sldChg>
      <pc:sldMasterChg chg="setBg modSldLayout">
        <pc:chgData name="ZIXIU WU" userId="7b264f19-488c-4651-8d04-578ce9779980" providerId="ADAL" clId="{A6E74EAE-58E0-41FE-A5F9-D1DCBB5A2B40}" dt="2023-01-29T23:14:37.489" v="11160"/>
        <pc:sldMasterMkLst>
          <pc:docMk/>
          <pc:sldMasterMk cId="3977474405" sldId="2147483648"/>
        </pc:sldMasterMkLst>
        <pc:sldLayoutChg chg="setBg">
          <pc:chgData name="ZIXIU WU" userId="7b264f19-488c-4651-8d04-578ce9779980" providerId="ADAL" clId="{A6E74EAE-58E0-41FE-A5F9-D1DCBB5A2B40}" dt="2023-01-29T23:14:37.489" v="11160"/>
          <pc:sldLayoutMkLst>
            <pc:docMk/>
            <pc:sldMasterMk cId="3977474405" sldId="2147483648"/>
            <pc:sldLayoutMk cId="445157453" sldId="2147483649"/>
          </pc:sldLayoutMkLst>
        </pc:sldLayoutChg>
        <pc:sldLayoutChg chg="setBg">
          <pc:chgData name="ZIXIU WU" userId="7b264f19-488c-4651-8d04-578ce9779980" providerId="ADAL" clId="{A6E74EAE-58E0-41FE-A5F9-D1DCBB5A2B40}" dt="2023-01-29T23:14:37.489" v="11160"/>
          <pc:sldLayoutMkLst>
            <pc:docMk/>
            <pc:sldMasterMk cId="3977474405" sldId="2147483648"/>
            <pc:sldLayoutMk cId="211932043" sldId="2147483650"/>
          </pc:sldLayoutMkLst>
        </pc:sldLayoutChg>
        <pc:sldLayoutChg chg="setBg">
          <pc:chgData name="ZIXIU WU" userId="7b264f19-488c-4651-8d04-578ce9779980" providerId="ADAL" clId="{A6E74EAE-58E0-41FE-A5F9-D1DCBB5A2B40}" dt="2023-01-29T23:14:37.489" v="11160"/>
          <pc:sldLayoutMkLst>
            <pc:docMk/>
            <pc:sldMasterMk cId="3977474405" sldId="2147483648"/>
            <pc:sldLayoutMk cId="2432039750" sldId="2147483651"/>
          </pc:sldLayoutMkLst>
        </pc:sldLayoutChg>
        <pc:sldLayoutChg chg="setBg">
          <pc:chgData name="ZIXIU WU" userId="7b264f19-488c-4651-8d04-578ce9779980" providerId="ADAL" clId="{A6E74EAE-58E0-41FE-A5F9-D1DCBB5A2B40}" dt="2023-01-29T23:14:37.489" v="11160"/>
          <pc:sldLayoutMkLst>
            <pc:docMk/>
            <pc:sldMasterMk cId="3977474405" sldId="2147483648"/>
            <pc:sldLayoutMk cId="1623557673" sldId="2147483652"/>
          </pc:sldLayoutMkLst>
        </pc:sldLayoutChg>
        <pc:sldLayoutChg chg="setBg">
          <pc:chgData name="ZIXIU WU" userId="7b264f19-488c-4651-8d04-578ce9779980" providerId="ADAL" clId="{A6E74EAE-58E0-41FE-A5F9-D1DCBB5A2B40}" dt="2023-01-29T23:14:37.489" v="11160"/>
          <pc:sldLayoutMkLst>
            <pc:docMk/>
            <pc:sldMasterMk cId="3977474405" sldId="2147483648"/>
            <pc:sldLayoutMk cId="2240261068" sldId="2147483653"/>
          </pc:sldLayoutMkLst>
        </pc:sldLayoutChg>
        <pc:sldLayoutChg chg="setBg">
          <pc:chgData name="ZIXIU WU" userId="7b264f19-488c-4651-8d04-578ce9779980" providerId="ADAL" clId="{A6E74EAE-58E0-41FE-A5F9-D1DCBB5A2B40}" dt="2023-01-29T23:14:37.489" v="11160"/>
          <pc:sldLayoutMkLst>
            <pc:docMk/>
            <pc:sldMasterMk cId="3977474405" sldId="2147483648"/>
            <pc:sldLayoutMk cId="1206626104" sldId="2147483654"/>
          </pc:sldLayoutMkLst>
        </pc:sldLayoutChg>
        <pc:sldLayoutChg chg="setBg">
          <pc:chgData name="ZIXIU WU" userId="7b264f19-488c-4651-8d04-578ce9779980" providerId="ADAL" clId="{A6E74EAE-58E0-41FE-A5F9-D1DCBB5A2B40}" dt="2023-01-29T23:14:37.489" v="11160"/>
          <pc:sldLayoutMkLst>
            <pc:docMk/>
            <pc:sldMasterMk cId="3977474405" sldId="2147483648"/>
            <pc:sldLayoutMk cId="2516718787" sldId="2147483655"/>
          </pc:sldLayoutMkLst>
        </pc:sldLayoutChg>
        <pc:sldLayoutChg chg="setBg">
          <pc:chgData name="ZIXIU WU" userId="7b264f19-488c-4651-8d04-578ce9779980" providerId="ADAL" clId="{A6E74EAE-58E0-41FE-A5F9-D1DCBB5A2B40}" dt="2023-01-29T23:14:37.489" v="11160"/>
          <pc:sldLayoutMkLst>
            <pc:docMk/>
            <pc:sldMasterMk cId="3977474405" sldId="2147483648"/>
            <pc:sldLayoutMk cId="1111398522" sldId="2147483656"/>
          </pc:sldLayoutMkLst>
        </pc:sldLayoutChg>
        <pc:sldLayoutChg chg="setBg">
          <pc:chgData name="ZIXIU WU" userId="7b264f19-488c-4651-8d04-578ce9779980" providerId="ADAL" clId="{A6E74EAE-58E0-41FE-A5F9-D1DCBB5A2B40}" dt="2023-01-29T23:14:37.489" v="11160"/>
          <pc:sldLayoutMkLst>
            <pc:docMk/>
            <pc:sldMasterMk cId="3977474405" sldId="2147483648"/>
            <pc:sldLayoutMk cId="2581229485" sldId="2147483657"/>
          </pc:sldLayoutMkLst>
        </pc:sldLayoutChg>
        <pc:sldLayoutChg chg="setBg">
          <pc:chgData name="ZIXIU WU" userId="7b264f19-488c-4651-8d04-578ce9779980" providerId="ADAL" clId="{A6E74EAE-58E0-41FE-A5F9-D1DCBB5A2B40}" dt="2023-01-29T23:14:37.489" v="11160"/>
          <pc:sldLayoutMkLst>
            <pc:docMk/>
            <pc:sldMasterMk cId="3977474405" sldId="2147483648"/>
            <pc:sldLayoutMk cId="3024052249" sldId="2147483658"/>
          </pc:sldLayoutMkLst>
        </pc:sldLayoutChg>
        <pc:sldLayoutChg chg="setBg">
          <pc:chgData name="ZIXIU WU" userId="7b264f19-488c-4651-8d04-578ce9779980" providerId="ADAL" clId="{A6E74EAE-58E0-41FE-A5F9-D1DCBB5A2B40}" dt="2023-01-29T23:14:37.489" v="11160"/>
          <pc:sldLayoutMkLst>
            <pc:docMk/>
            <pc:sldMasterMk cId="3977474405" sldId="2147483648"/>
            <pc:sldLayoutMk cId="1107810417" sldId="2147483659"/>
          </pc:sldLayoutMkLst>
        </pc:sldLayoutChg>
      </pc:sldMasterChg>
    </pc:docChg>
  </pc:docChgLst>
  <pc:docChgLst>
    <pc:chgData name="ZIXIU WU" userId="7b264f19-488c-4651-8d04-578ce9779980" providerId="ADAL" clId="{2ABD24FD-804E-B443-88AC-917C9CBFF1B9}"/>
    <pc:docChg chg="modSld">
      <pc:chgData name="ZIXIU WU" userId="7b264f19-488c-4651-8d04-578ce9779980" providerId="ADAL" clId="{2ABD24FD-804E-B443-88AC-917C9CBFF1B9}" dt="2022-02-28T19:00:07.494" v="0" actId="14100"/>
      <pc:docMkLst>
        <pc:docMk/>
      </pc:docMkLst>
      <pc:sldChg chg="modSp mod">
        <pc:chgData name="ZIXIU WU" userId="7b264f19-488c-4651-8d04-578ce9779980" providerId="ADAL" clId="{2ABD24FD-804E-B443-88AC-917C9CBFF1B9}" dt="2022-02-28T19:00:07.494" v="0" actId="14100"/>
        <pc:sldMkLst>
          <pc:docMk/>
          <pc:sldMk cId="1431585795" sldId="263"/>
        </pc:sldMkLst>
        <pc:spChg chg="mod">
          <ac:chgData name="ZIXIU WU" userId="7b264f19-488c-4651-8d04-578ce9779980" providerId="ADAL" clId="{2ABD24FD-804E-B443-88AC-917C9CBFF1B9}" dt="2022-02-28T19:00:07.494" v="0" actId="14100"/>
          <ac:spMkLst>
            <pc:docMk/>
            <pc:sldMk cId="1431585795" sldId="263"/>
            <ac:spMk id="2" creationId="{77A56A21-6F14-4185-A552-91F9FA2B8B1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35E34-CAC4-4155-8F73-3C7C46F93519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E671D-E5E2-4A78-BCCD-C665A7CE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4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4B06-B6E3-458A-B428-CA034251C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83D6E-7497-4657-B556-AFC1DA49C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353B6-22E7-4D36-A531-4D003081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E405-A786-4016-9654-6041FFC06537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6179D-4B92-4827-864F-B4ADA9B97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6EC45-A8AC-4FF7-B023-74C060FD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5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B78C-12A3-4590-ABB4-9329340D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983E6-CF49-42BF-94D7-50629E4CD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D052-C203-4769-8D00-16C637480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1617-D262-4093-9909-F97DB6BB3941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CD83A-00D4-430B-984F-FAD00B35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77A9D-C35C-4BFC-B7CE-84F9712A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5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95D236-0FC5-49A7-9368-3FCED75BD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226F-3A55-48E3-B5D8-0F0903E57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1D539-B321-4EF9-B3F8-7B3E063C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F6F4-4B27-4C7C-8358-53EAFE4E4B2A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76AB3-4CF9-4639-814C-4CF7B99E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BB3D3-29A6-4F04-9E21-4C16D142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10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532A-5421-4304-92E7-01E2ED14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71D6C-55DD-4EBE-8F16-F2E13640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A1AC2-B41C-4A38-85B7-22650E84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7A0E-0CD5-49B5-AEFD-11AF22AE238B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F28C4-D058-4195-8CA6-44F89DE6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49EE2-CAF2-4300-95E3-642A1890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669A-7709-42B9-BC26-6AFAE08A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AC43E-44E4-42C3-BD5D-750941F61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2F946-9A9D-401E-A5DF-3EFA6DE7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B4AFF-FAF7-4236-8D1B-3BE25B59D055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D9B3A-193E-4D74-A174-0A5F496BD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41797-B391-46B1-A08B-9AF3E5E9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3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D7BF6-F6AF-4B32-94C2-4EE30A62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D4B86-F36D-4997-B9CB-771422E48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93694-3B1F-4E0B-B55C-B9D8455A0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8951A-585D-447C-9949-1EE1D748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A489B-0066-4AA7-99C4-73500CD9A4A0}" type="datetime1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7EE2B-A993-422C-A301-1CD65A3E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F2CA1-95FC-4B8A-9D8F-D4ED2AC53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5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FCA0-9D52-4B7B-950C-BF7E54295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3118A-09D9-4060-9081-F7874F36A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84047-151D-4743-81DC-535CB21EA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563A24-E39A-4E57-A4BD-1FFE83D61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F7C8AC-6D95-403D-B4EB-857213CE2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782A4-D2B1-4EBE-AB94-E15CA4B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4C94-9DB1-474E-9C86-012607132150}" type="datetime1">
              <a:rPr lang="en-US" smtClean="0"/>
              <a:t>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F611C-7046-4DD3-ADB4-3E2F6143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ECAA4-5432-42D3-887C-90BB104F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61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8969-7AE3-4900-AB7E-A803E817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ED44D-D86D-4CF3-9705-5C90DA74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1462-1740-4A75-B93C-13B091FB4725}" type="datetime1">
              <a:rPr lang="en-US" smtClean="0"/>
              <a:t>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EAED1-3B1E-4A6D-9958-110A9DEA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C7C6E-A61D-4515-A8AE-088A0AD4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7897BD-7C65-4C05-9488-B78E7687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3527-C4E0-4C12-BD60-CDE205CFF162}" type="datetime1">
              <a:rPr lang="en-US" smtClean="0"/>
              <a:t>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ED30E-0ACA-47C7-9E4B-376352D28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FABF-B946-4953-90DD-CBC9D984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1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FC0-38F6-48F9-B37A-A2D5AA53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2838D-C38A-4D21-8059-BCFFC82EC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4A071-BDC9-4AA8-BC03-29196F0B3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B4E94-5481-460E-9FAC-197BCBA8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5739-F7BF-4DEF-9B04-21A4FF93210F}" type="datetime1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F7C90-5CAA-420D-B7BB-C7E29EBA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131B4-0260-4BD8-B067-A3FBE181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9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62DB-39BE-4120-8801-63E3B8B3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40FDEC-5121-4111-BDF9-89478E2E3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39A1-24D7-49EA-BDBD-73579B481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4F8DB-5ECA-42A1-9556-14EC5664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D016-8CE1-4418-8886-232A7907A93F}" type="datetime1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BEF87-B0FA-4870-940E-1C55F9C2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9967-2931-4281-A197-C575E3CA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2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61606-9BF5-4281-B3A6-E6A1F637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941D4-CC9E-45C0-B10D-BC31C0B78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556D8-7EDB-4CF8-81EA-250B4340E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8D7DE-B5B1-43E3-95B6-CC5B9C19390D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68959-30AE-4487-AEEC-BF005EA48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0DAE5-B787-45F3-83C0-145859040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4B41A-1121-43B8-AF87-1691009F5D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7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C51C-CAEF-4896-AF57-EDD492C17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0342"/>
            <a:ext cx="11257613" cy="1882857"/>
          </a:xfrm>
        </p:spPr>
        <p:txBody>
          <a:bodyPr>
            <a:normAutofit/>
          </a:bodyPr>
          <a:lstStyle/>
          <a:p>
            <a:r>
              <a:rPr lang="en-GB" sz="4800" b="1" dirty="0"/>
              <a:t>Towards NLP-Based Real-Time Assistance </a:t>
            </a:r>
            <a:br>
              <a:rPr lang="en-GB" sz="4800" b="1" dirty="0"/>
            </a:br>
            <a:r>
              <a:rPr lang="en-GB" sz="4800" b="1" dirty="0"/>
              <a:t>to Human Therapist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36FD1-86B5-423B-9EF8-0CB908BC6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838" y="3659820"/>
            <a:ext cx="9242323" cy="93562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Zixiu “Alex” Wu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Feb 2023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456B0D-DC84-3E62-9A5A-CFAC055B95B5}"/>
              </a:ext>
            </a:extLst>
          </p:cNvPr>
          <p:cNvGrpSpPr/>
          <p:nvPr/>
        </p:nvGrpSpPr>
        <p:grpSpPr>
          <a:xfrm>
            <a:off x="4184876" y="4772686"/>
            <a:ext cx="3822247" cy="1601833"/>
            <a:chOff x="3608614" y="4896991"/>
            <a:chExt cx="3822247" cy="1601833"/>
          </a:xfrm>
        </p:grpSpPr>
        <p:pic>
          <p:nvPicPr>
            <p:cNvPr id="1026" name="Picture 2" descr="Philips Logo [New] Download Vector">
              <a:extLst>
                <a:ext uri="{FF2B5EF4-FFF2-40B4-BE49-F238E27FC236}">
                  <a16:creationId xmlns:a16="http://schemas.microsoft.com/office/drawing/2014/main" id="{74DB3D40-455B-4E7B-8820-493B71095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614" y="5039484"/>
              <a:ext cx="979713" cy="131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University of Cagliari - Qalata.com">
              <a:extLst>
                <a:ext uri="{FF2B5EF4-FFF2-40B4-BE49-F238E27FC236}">
                  <a16:creationId xmlns:a16="http://schemas.microsoft.com/office/drawing/2014/main" id="{1D8D755B-87FF-4A68-BD22-885E680C1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139" y="4896991"/>
              <a:ext cx="2669722" cy="160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10032-79D0-CABF-FA04-14E0320A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6A21-6F14-4185-A552-91F9FA2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1080"/>
            <a:ext cx="10632621" cy="629608"/>
          </a:xfrm>
        </p:spPr>
        <p:txBody>
          <a:bodyPr>
            <a:normAutofit fontScale="90000"/>
          </a:bodyPr>
          <a:lstStyle/>
          <a:p>
            <a:r>
              <a:rPr lang="en-GB" b="1" err="1"/>
              <a:t>AnnoMI</a:t>
            </a:r>
            <a:r>
              <a:rPr lang="en-GB"/>
              <a:t>: </a:t>
            </a:r>
            <a:r>
              <a:rPr lang="en-GB" b="1"/>
              <a:t>Expert Annotations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B4E-4011-4855-87F4-6E787A9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61507"/>
            <a:ext cx="7002814" cy="3535414"/>
          </a:xfrm>
        </p:spPr>
        <p:txBody>
          <a:bodyPr>
            <a:normAutofit/>
          </a:bodyPr>
          <a:lstStyle/>
          <a:p>
            <a:r>
              <a:rPr lang="en-GB" sz="2400" dirty="0"/>
              <a:t>Utterance-level annotations by experts</a:t>
            </a:r>
            <a:endParaRPr lang="en-GB" sz="1800" dirty="0"/>
          </a:p>
          <a:p>
            <a:pPr lvl="1"/>
            <a:r>
              <a:rPr lang="en-GB" sz="1800" dirty="0"/>
              <a:t>Scheme based on counselling literature &amp; therapist input</a:t>
            </a:r>
          </a:p>
          <a:p>
            <a:pPr lvl="1"/>
            <a:endParaRPr lang="en-GB" dirty="0"/>
          </a:p>
          <a:p>
            <a:endParaRPr lang="en-GB" sz="2400" b="1" dirty="0"/>
          </a:p>
          <a:p>
            <a:r>
              <a:rPr lang="en-GB" sz="2400" b="1" dirty="0"/>
              <a:t>Therapist</a:t>
            </a:r>
            <a:r>
              <a:rPr lang="en-GB" sz="2400" dirty="0"/>
              <a:t> utterance labels: </a:t>
            </a:r>
            <a:r>
              <a:rPr lang="en-GB" sz="2400" b="1" dirty="0"/>
              <a:t>Actions/Behaviours</a:t>
            </a:r>
          </a:p>
          <a:p>
            <a:pPr lvl="1"/>
            <a:r>
              <a:rPr lang="en-GB" sz="1800" dirty="0"/>
              <a:t>Reflection – to show active listening</a:t>
            </a:r>
          </a:p>
          <a:p>
            <a:pPr lvl="1"/>
            <a:r>
              <a:rPr lang="en-GB" sz="1800" dirty="0"/>
              <a:t>Question</a:t>
            </a:r>
          </a:p>
          <a:p>
            <a:pPr lvl="1"/>
            <a:r>
              <a:rPr lang="en-GB" sz="1800" dirty="0"/>
              <a:t>Input</a:t>
            </a:r>
          </a:p>
          <a:p>
            <a:pPr lvl="1"/>
            <a:r>
              <a:rPr lang="en-GB" sz="1800" dirty="0"/>
              <a:t>Other (e.g., “Hmm”, “OK”, greetings), where none of the above appears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F826EF-1DF3-02A7-A44B-7ADE1C42F4AF}"/>
              </a:ext>
            </a:extLst>
          </p:cNvPr>
          <p:cNvGrpSpPr/>
          <p:nvPr/>
        </p:nvGrpSpPr>
        <p:grpSpPr>
          <a:xfrm>
            <a:off x="7565398" y="2696113"/>
            <a:ext cx="3788401" cy="2654811"/>
            <a:chOff x="7841015" y="747558"/>
            <a:chExt cx="3788401" cy="26548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8482EF-19D5-444D-8512-4265F3101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1223"/>
            <a:stretch/>
          </p:blipFill>
          <p:spPr>
            <a:xfrm>
              <a:off x="7841015" y="747558"/>
              <a:ext cx="3788401" cy="188626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65D027-7D4C-8CB6-F8CD-9BCC4DA4C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094"/>
            <a:stretch/>
          </p:blipFill>
          <p:spPr>
            <a:xfrm>
              <a:off x="7841015" y="2635190"/>
              <a:ext cx="3788401" cy="767179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9DBC-72B2-2402-B079-0AC281A2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7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6A21-6F14-4185-A552-91F9FA2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1080"/>
            <a:ext cx="10632621" cy="629608"/>
          </a:xfrm>
        </p:spPr>
        <p:txBody>
          <a:bodyPr>
            <a:normAutofit fontScale="90000"/>
          </a:bodyPr>
          <a:lstStyle/>
          <a:p>
            <a:r>
              <a:rPr lang="en-GB" b="1" err="1"/>
              <a:t>AnnoMI</a:t>
            </a:r>
            <a:r>
              <a:rPr lang="en-GB"/>
              <a:t>: </a:t>
            </a:r>
            <a:r>
              <a:rPr lang="en-GB" b="1"/>
              <a:t>Expert Annotations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B4E-4011-4855-87F4-6E787A9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61507"/>
            <a:ext cx="7002814" cy="3535414"/>
          </a:xfrm>
        </p:spPr>
        <p:txBody>
          <a:bodyPr>
            <a:normAutofit/>
          </a:bodyPr>
          <a:lstStyle/>
          <a:p>
            <a:r>
              <a:rPr lang="en-GB" sz="2400" dirty="0"/>
              <a:t>Utterance-level annotations by experts</a:t>
            </a:r>
            <a:endParaRPr lang="en-GB" sz="1800" dirty="0"/>
          </a:p>
          <a:p>
            <a:pPr lvl="1"/>
            <a:r>
              <a:rPr lang="en-GB" sz="1800" dirty="0"/>
              <a:t>Scheme based on counselling literature &amp; therapist input</a:t>
            </a:r>
          </a:p>
          <a:p>
            <a:pPr lvl="1"/>
            <a:endParaRPr lang="en-GB" dirty="0"/>
          </a:p>
          <a:p>
            <a:endParaRPr lang="en-GB" sz="2400" b="1" dirty="0"/>
          </a:p>
          <a:p>
            <a:r>
              <a:rPr lang="en-GB" sz="2400" b="1" dirty="0"/>
              <a:t>Client</a:t>
            </a:r>
            <a:r>
              <a:rPr lang="en-GB" sz="2400" dirty="0"/>
              <a:t> utterance labels: </a:t>
            </a:r>
            <a:r>
              <a:rPr lang="en-GB" sz="2400" b="1" dirty="0"/>
              <a:t>Talk types</a:t>
            </a:r>
          </a:p>
          <a:p>
            <a:pPr lvl="1"/>
            <a:r>
              <a:rPr lang="en-GB" sz="1800" dirty="0"/>
              <a:t>Change talk – leaning towards behaviour change</a:t>
            </a:r>
          </a:p>
          <a:p>
            <a:pPr lvl="1"/>
            <a:r>
              <a:rPr lang="en-GB" sz="1800" dirty="0"/>
              <a:t>Sustain talk – showing resistance to change</a:t>
            </a:r>
          </a:p>
          <a:p>
            <a:pPr lvl="1"/>
            <a:r>
              <a:rPr lang="en-GB" sz="1800" dirty="0"/>
              <a:t>Neutral talk – no particular inclination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93BE9-A2D4-4759-FB9F-75BD922C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300" y="3429000"/>
            <a:ext cx="4252001" cy="1657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49C14-9598-9DB4-FA24-B0E7BF03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21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6A21-6F14-4185-A552-91F9FA2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1080"/>
            <a:ext cx="10632621" cy="629608"/>
          </a:xfrm>
        </p:spPr>
        <p:txBody>
          <a:bodyPr>
            <a:normAutofit fontScale="90000"/>
          </a:bodyPr>
          <a:lstStyle/>
          <a:p>
            <a:r>
              <a:rPr lang="en-GB" b="1" err="1"/>
              <a:t>AnnoMI</a:t>
            </a:r>
            <a:r>
              <a:rPr lang="en-GB"/>
              <a:t>: </a:t>
            </a:r>
            <a:r>
              <a:rPr lang="en-GB" b="1"/>
              <a:t>Expert Annotations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B4E-4011-4855-87F4-6E787A9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61507"/>
            <a:ext cx="7348538" cy="3535414"/>
          </a:xfrm>
        </p:spPr>
        <p:txBody>
          <a:bodyPr>
            <a:normAutofit/>
          </a:bodyPr>
          <a:lstStyle/>
          <a:p>
            <a:r>
              <a:rPr lang="en-GB" sz="2400" dirty="0"/>
              <a:t>Utterance-level annotations by experts</a:t>
            </a:r>
            <a:endParaRPr lang="en-GB" sz="1800" dirty="0"/>
          </a:p>
          <a:p>
            <a:pPr lvl="1"/>
            <a:r>
              <a:rPr lang="en-GB" sz="1800" dirty="0"/>
              <a:t>Scheme based on counselling literature &amp; therapist input</a:t>
            </a:r>
          </a:p>
          <a:p>
            <a:pPr lvl="1"/>
            <a:endParaRPr lang="en-GB" dirty="0"/>
          </a:p>
          <a:p>
            <a:endParaRPr lang="en-GB" sz="2400" b="1" dirty="0"/>
          </a:p>
          <a:p>
            <a:r>
              <a:rPr lang="en-GB" sz="2000" dirty="0"/>
              <a:t>10 transcripts out of 133 used for inter-annotator agreement</a:t>
            </a:r>
          </a:p>
          <a:p>
            <a:pPr lvl="1"/>
            <a:r>
              <a:rPr lang="en-GB" sz="1600" dirty="0"/>
              <a:t>Annotated by every expert</a:t>
            </a:r>
          </a:p>
          <a:p>
            <a:pPr lvl="1"/>
            <a:r>
              <a:rPr lang="en-GB" sz="1600" dirty="0"/>
              <a:t>Substantial agreement for therapist utterance labels, moderate for client 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14604-E42D-BA3D-4742-AD3A7625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04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6A21-6F14-4185-A552-91F9FA2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8" y="1061080"/>
            <a:ext cx="7219268" cy="629608"/>
          </a:xfrm>
        </p:spPr>
        <p:txBody>
          <a:bodyPr>
            <a:normAutofit fontScale="90000"/>
          </a:bodyPr>
          <a:lstStyle/>
          <a:p>
            <a:r>
              <a:rPr lang="en-GB" b="1" err="1"/>
              <a:t>AnnoMI</a:t>
            </a:r>
            <a:r>
              <a:rPr lang="en-GB" b="1"/>
              <a:t>: Overall Label Distribution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B4E-4011-4855-87F4-6E787A9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3100"/>
            <a:ext cx="6909707" cy="4702629"/>
          </a:xfrm>
        </p:spPr>
        <p:txBody>
          <a:bodyPr>
            <a:normAutofit/>
          </a:bodyPr>
          <a:lstStyle/>
          <a:p>
            <a:r>
              <a:rPr lang="en-GB" sz="2000" dirty="0"/>
              <a:t>Therapist in high-quality MI listens &amp; tries to understand client to a substantially larger extent</a:t>
            </a:r>
          </a:p>
          <a:p>
            <a:pPr lvl="1"/>
            <a:r>
              <a:rPr lang="en-GB" sz="1600" dirty="0"/>
              <a:t>Reflection: high-quality (28%) &gt; low-quality (7%)</a:t>
            </a:r>
            <a:endParaRPr lang="en-GB" sz="1200" dirty="0"/>
          </a:p>
          <a:p>
            <a:pPr lvl="1"/>
            <a:r>
              <a:rPr lang="en-GB" sz="1600" dirty="0"/>
              <a:t>Input: high-quality (11%) &lt; low-quality (33%)</a:t>
            </a:r>
          </a:p>
          <a:p>
            <a:pPr lvl="1"/>
            <a:endParaRPr lang="en-GB" sz="1600" dirty="0"/>
          </a:p>
          <a:p>
            <a:r>
              <a:rPr lang="en-GB" sz="2000" dirty="0"/>
              <a:t>Client is more willing to change in high-quality MI and shows less resistance in low-quality MI</a:t>
            </a:r>
          </a:p>
          <a:p>
            <a:pPr lvl="1"/>
            <a:r>
              <a:rPr lang="en-GB" sz="1600" dirty="0"/>
              <a:t>Change talk: high-quality (25%) &gt; low-quality (17%)</a:t>
            </a:r>
            <a:endParaRPr lang="en-GB" sz="1200" dirty="0"/>
          </a:p>
          <a:p>
            <a:pPr lvl="1"/>
            <a:r>
              <a:rPr lang="en-GB" sz="1600" dirty="0"/>
              <a:t>Sustain talk: high-quality (11%) &lt; low-quality (15%)</a:t>
            </a:r>
          </a:p>
          <a:p>
            <a:pPr lvl="2"/>
            <a:endParaRPr lang="en-GB" sz="1200" dirty="0"/>
          </a:p>
          <a:p>
            <a:r>
              <a:rPr lang="en-US" sz="2000" dirty="0"/>
              <a:t>In line with general observations of real-world high- &amp; low-quality MI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81BD3-1F4C-4A60-8242-B62CD4A43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195" y="980394"/>
            <a:ext cx="4130679" cy="2709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B5816-DC90-40A1-87E4-E103ED3B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195" y="4080196"/>
            <a:ext cx="3871544" cy="25792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4EB7C-47B2-1E0A-BFCE-0F8B4BB2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8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6A21-6F14-4185-A552-91F9FA2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1080"/>
            <a:ext cx="10404021" cy="1045306"/>
          </a:xfrm>
        </p:spPr>
        <p:txBody>
          <a:bodyPr>
            <a:normAutofit fontScale="90000"/>
          </a:bodyPr>
          <a:lstStyle/>
          <a:p>
            <a:r>
              <a:rPr lang="en-GB" b="1"/>
              <a:t>Applications:  </a:t>
            </a:r>
            <a:br>
              <a:rPr lang="en-GB" b="1"/>
            </a:br>
            <a:r>
              <a:rPr lang="en-GB" sz="3600"/>
              <a:t>Coaching &amp; Guidance for (Junior) Therapists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B4E-4011-4855-87F4-6E787A9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1843"/>
            <a:ext cx="6858999" cy="2098242"/>
          </a:xfrm>
        </p:spPr>
        <p:txBody>
          <a:bodyPr>
            <a:normAutofit/>
          </a:bodyPr>
          <a:lstStyle/>
          <a:p>
            <a:r>
              <a:rPr lang="en-GB" sz="2400" dirty="0"/>
              <a:t>Forecasting next-turn therapist action, given dialogue history so far (part 2/4)</a:t>
            </a:r>
          </a:p>
          <a:p>
            <a:endParaRPr lang="en-GB" sz="2400" dirty="0"/>
          </a:p>
          <a:p>
            <a:r>
              <a:rPr lang="en-GB" sz="2400" dirty="0"/>
              <a:t>Generating potential next-turn therapist response (part 3/4)</a:t>
            </a:r>
          </a:p>
          <a:p>
            <a:pPr lvl="1"/>
            <a:endParaRPr lang="en-GB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6E44-07A5-E165-625E-8CF6353D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D18C40-A4A7-BD48-C710-340F0EFF5EE0}"/>
              </a:ext>
            </a:extLst>
          </p:cNvPr>
          <p:cNvGrpSpPr/>
          <p:nvPr/>
        </p:nvGrpSpPr>
        <p:grpSpPr>
          <a:xfrm>
            <a:off x="7470406" y="2477390"/>
            <a:ext cx="4047514" cy="2927148"/>
            <a:chOff x="7742042" y="1062245"/>
            <a:chExt cx="4047515" cy="26404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CD07ADA-4F31-B0F9-92A4-D589C9EC8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42043" y="1062245"/>
              <a:ext cx="4047514" cy="2434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CDB21F-0364-A99B-CFE8-B45AB64E031D}"/>
                </a:ext>
              </a:extLst>
            </p:cNvPr>
            <p:cNvSpPr txBox="1"/>
            <p:nvPr/>
          </p:nvSpPr>
          <p:spPr>
            <a:xfrm>
              <a:off x="7742042" y="3466664"/>
              <a:ext cx="4047514" cy="235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100" dirty="0"/>
                <a:t>Photo: </a:t>
              </a:r>
              <a:r>
                <a:rPr lang="en-GB" sz="1100" dirty="0"/>
                <a:t>https://stock.adobe.com/</a:t>
              </a:r>
              <a:endParaRPr lang="en-N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129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6A21-6F14-4185-A552-91F9FA2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1080"/>
            <a:ext cx="10404021" cy="1045306"/>
          </a:xfrm>
        </p:spPr>
        <p:txBody>
          <a:bodyPr>
            <a:normAutofit/>
          </a:bodyPr>
          <a:lstStyle/>
          <a:p>
            <a:r>
              <a:rPr lang="en-GB" sz="4000" b="1" dirty="0" err="1"/>
              <a:t>AnnoMI</a:t>
            </a:r>
            <a:r>
              <a:rPr lang="en-GB" sz="4000" b="1" dirty="0"/>
              <a:t> Takeaways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B4E-4011-4855-87F4-6E787A9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0506"/>
            <a:ext cx="6858999" cy="3856007"/>
          </a:xfrm>
        </p:spPr>
        <p:txBody>
          <a:bodyPr>
            <a:normAutofit/>
          </a:bodyPr>
          <a:lstStyle/>
          <a:p>
            <a:r>
              <a:rPr lang="en-GB" sz="2400" b="1" dirty="0"/>
              <a:t>First</a:t>
            </a:r>
            <a:r>
              <a:rPr lang="en-GB" sz="2400" dirty="0"/>
              <a:t> publicly &amp; freely available dataset of faithfully transcribed and expert-annotated therapy dialogues</a:t>
            </a:r>
          </a:p>
          <a:p>
            <a:endParaRPr lang="en-GB" sz="2400" dirty="0"/>
          </a:p>
          <a:p>
            <a:r>
              <a:rPr lang="en-GB" sz="2400" dirty="0"/>
              <a:t>Real-life like dialogues demonstrate both high- &amp; low-quality counselling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Applicable in NLU &amp; NLG use cases for coaching/guiding therapists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CACCBE1D-7282-23C6-C80C-AE5D2A84E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75" y="485727"/>
            <a:ext cx="1833564" cy="22772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16A166-E6E6-4627-3B0F-C28F1A3B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662091-24FA-5058-A074-CB10B8CAD6D5}"/>
              </a:ext>
            </a:extLst>
          </p:cNvPr>
          <p:cNvGrpSpPr/>
          <p:nvPr/>
        </p:nvGrpSpPr>
        <p:grpSpPr>
          <a:xfrm>
            <a:off x="7445006" y="3096107"/>
            <a:ext cx="4047514" cy="2927148"/>
            <a:chOff x="7742042" y="1062245"/>
            <a:chExt cx="4047515" cy="264040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40CA49E-B401-D3BA-73ED-FD98617ED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42043" y="1062245"/>
              <a:ext cx="4047514" cy="2434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342891-5496-EE96-3017-4501DE88478A}"/>
                </a:ext>
              </a:extLst>
            </p:cNvPr>
            <p:cNvSpPr txBox="1"/>
            <p:nvPr/>
          </p:nvSpPr>
          <p:spPr>
            <a:xfrm>
              <a:off x="7742042" y="3466664"/>
              <a:ext cx="4047514" cy="235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100" dirty="0"/>
                <a:t>Photo: </a:t>
              </a:r>
              <a:r>
                <a:rPr lang="en-GB" sz="1100" dirty="0"/>
                <a:t>https://stock.adobe.com/</a:t>
              </a:r>
              <a:endParaRPr lang="en-N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80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BEB166-99AB-137D-9406-B027AF8BEEE9}"/>
              </a:ext>
            </a:extLst>
          </p:cNvPr>
          <p:cNvSpPr txBox="1">
            <a:spLocks/>
          </p:cNvSpPr>
          <p:nvPr/>
        </p:nvSpPr>
        <p:spPr>
          <a:xfrm>
            <a:off x="534364" y="2766218"/>
            <a:ext cx="111232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4000" b="1" dirty="0"/>
              <a:t>P</a:t>
            </a:r>
            <a:r>
              <a:rPr lang="en-GB" sz="4000" b="1" dirty="0"/>
              <a:t>art</a:t>
            </a:r>
            <a:r>
              <a:rPr lang="en-NL" sz="4000" b="1" dirty="0"/>
              <a:t> </a:t>
            </a:r>
            <a:r>
              <a:rPr lang="en-GB" sz="4000" b="1" dirty="0"/>
              <a:t>2</a:t>
            </a:r>
            <a:r>
              <a:rPr lang="en-NL" sz="4000" b="1" dirty="0"/>
              <a:t>/4</a:t>
            </a:r>
            <a:br>
              <a:rPr lang="en-NL" sz="4000" b="1" dirty="0"/>
            </a:br>
            <a:r>
              <a:rPr lang="en-GB" sz="4000" b="1" dirty="0"/>
              <a:t>Suggesting next-turn dialogue action for therapist     </a:t>
            </a:r>
            <a:endParaRPr lang="en-NL" sz="40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484E8-31EB-A8F5-3B72-A2006B01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01D2E-1F61-763B-14B1-B1B47C48CF73}"/>
              </a:ext>
            </a:extLst>
          </p:cNvPr>
          <p:cNvSpPr txBox="1"/>
          <p:nvPr/>
        </p:nvSpPr>
        <p:spPr>
          <a:xfrm>
            <a:off x="2412519" y="5141344"/>
            <a:ext cx="736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Towards Automated Counselling Decision-Making: Remarks on Therapist Action Forecasting on the </a:t>
            </a:r>
            <a:r>
              <a:rPr lang="en-GB" i="1" dirty="0" err="1"/>
              <a:t>AnnoMI</a:t>
            </a:r>
            <a:r>
              <a:rPr lang="en-GB" i="1" dirty="0"/>
              <a:t> Dataset</a:t>
            </a:r>
            <a:r>
              <a:rPr lang="en-GB" dirty="0"/>
              <a:t> (INTERSPEECH 2022)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4B2CA-9EE8-1779-B6C0-8302727C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8157-1C52-9A81-E7D9-08E00CA5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Task: Next-Turn Therapist Action Forecasting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216E5-2DEE-8670-8291-3C6B5E5FC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1650"/>
            <a:ext cx="5171903" cy="4721225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/>
              <a:t>Forecasting</a:t>
            </a:r>
            <a:r>
              <a:rPr lang="en-GB" sz="2400" dirty="0"/>
              <a:t> the </a:t>
            </a:r>
            <a:r>
              <a:rPr lang="en-GB" sz="2400" u="sng" dirty="0"/>
              <a:t>action</a:t>
            </a:r>
            <a:r>
              <a:rPr lang="en-GB" sz="2400" dirty="0"/>
              <a:t> of the next-turn therapist utterance, given the N preceding utterances (a.k.a. dialogue history/context)</a:t>
            </a:r>
          </a:p>
          <a:p>
            <a:pPr lvl="1"/>
            <a:r>
              <a:rPr lang="en-GB" sz="1700" dirty="0"/>
              <a:t>Previous work: Cao et al. (2019) using RNNs &amp; undisclosed MI dialogues annotated differently; No modelling choices examined except for dialogue history length</a:t>
            </a:r>
          </a:p>
          <a:p>
            <a:endParaRPr lang="en-GB" sz="2000" dirty="0"/>
          </a:p>
          <a:p>
            <a:r>
              <a:rPr lang="en-GB" sz="2000" b="1" dirty="0"/>
              <a:t>Application</a:t>
            </a:r>
            <a:r>
              <a:rPr lang="en-GB" sz="2000" dirty="0"/>
              <a:t>: Good forecaster would be useful for real-time action suggestion for therapist</a:t>
            </a:r>
          </a:p>
          <a:p>
            <a:endParaRPr lang="en-GB" sz="2000" dirty="0"/>
          </a:p>
          <a:p>
            <a:r>
              <a:rPr lang="en-GB" sz="2000" b="1" dirty="0"/>
              <a:t>Our contribution</a:t>
            </a:r>
            <a:r>
              <a:rPr lang="en-GB" sz="2000" dirty="0"/>
              <a:t>: We explore larger language models + various modelling choices, incl.</a:t>
            </a:r>
          </a:p>
          <a:p>
            <a:pPr lvl="1"/>
            <a:r>
              <a:rPr lang="en-GB" sz="1600" dirty="0"/>
              <a:t>Varying dialogue history length</a:t>
            </a:r>
          </a:p>
          <a:p>
            <a:pPr lvl="1"/>
            <a:r>
              <a:rPr lang="en-GB" sz="1600" dirty="0"/>
              <a:t>Data augmentation</a:t>
            </a:r>
          </a:p>
          <a:p>
            <a:pPr lvl="1"/>
            <a:r>
              <a:rPr lang="en-GB" sz="1600" dirty="0"/>
              <a:t>Inserting therapist &amp; client utterance labels in dialogue history</a:t>
            </a:r>
          </a:p>
          <a:p>
            <a:pPr lvl="1"/>
            <a:r>
              <a:rPr lang="en-GB" sz="1600" dirty="0"/>
              <a:t>Contrasting therapist actions in high- &amp; low-quality MI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9D5EE6-F97F-945E-2980-6C6D89056F34}"/>
              </a:ext>
            </a:extLst>
          </p:cNvPr>
          <p:cNvGrpSpPr/>
          <p:nvPr/>
        </p:nvGrpSpPr>
        <p:grpSpPr>
          <a:xfrm>
            <a:off x="6096000" y="2069283"/>
            <a:ext cx="5789918" cy="4125957"/>
            <a:chOff x="6275544" y="2032344"/>
            <a:chExt cx="5789918" cy="4125957"/>
          </a:xfrm>
        </p:grpSpPr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C0E5ED33-14C4-929E-05C1-1AF7A9A6E235}"/>
                </a:ext>
              </a:extLst>
            </p:cNvPr>
            <p:cNvSpPr/>
            <p:nvPr/>
          </p:nvSpPr>
          <p:spPr>
            <a:xfrm>
              <a:off x="6816022" y="2116602"/>
              <a:ext cx="1230595" cy="572568"/>
            </a:xfrm>
            <a:prstGeom prst="wedgeEllipseCallout">
              <a:avLst>
                <a:gd name="adj1" fmla="val -54861"/>
                <a:gd name="adj2" fmla="val 565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F8E64B80-D6A7-904A-BBC1-28AE4B6F8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443" y="2542095"/>
              <a:ext cx="360576" cy="436992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69E278A6-7AD6-2F0E-83FE-C33EAC33B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503" y="3069220"/>
              <a:ext cx="360576" cy="436992"/>
            </a:xfrm>
            <a:prstGeom prst="rect">
              <a:avLst/>
            </a:prstGeom>
          </p:spPr>
        </p:pic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A6B8FAFE-907C-F67B-8E8A-94006C451AE0}"/>
                </a:ext>
              </a:extLst>
            </p:cNvPr>
            <p:cNvSpPr/>
            <p:nvPr/>
          </p:nvSpPr>
          <p:spPr>
            <a:xfrm>
              <a:off x="7939909" y="2619582"/>
              <a:ext cx="1230594" cy="572569"/>
            </a:xfrm>
            <a:prstGeom prst="wedgeEllipseCallout">
              <a:avLst>
                <a:gd name="adj1" fmla="val 42361"/>
                <a:gd name="adj2" fmla="val 55038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B805CD-7042-E9F7-3EA6-E78BCFDE81D9}"/>
                </a:ext>
              </a:extLst>
            </p:cNvPr>
            <p:cNvSpPr txBox="1"/>
            <p:nvPr/>
          </p:nvSpPr>
          <p:spPr>
            <a:xfrm>
              <a:off x="7662058" y="3359977"/>
              <a:ext cx="367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…</a:t>
              </a:r>
            </a:p>
          </p:txBody>
        </p:sp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id="{0FFE45D1-6B0F-CA43-064E-159F33AD8013}"/>
                </a:ext>
              </a:extLst>
            </p:cNvPr>
            <p:cNvSpPr/>
            <p:nvPr/>
          </p:nvSpPr>
          <p:spPr>
            <a:xfrm>
              <a:off x="6816023" y="3709638"/>
              <a:ext cx="1213504" cy="572568"/>
            </a:xfrm>
            <a:prstGeom prst="wedgeEllipseCallout">
              <a:avLst>
                <a:gd name="adj1" fmla="val -54861"/>
                <a:gd name="adj2" fmla="val 565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EA7B9410-79F0-5FFC-BBDE-0BC653D19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443" y="4135131"/>
              <a:ext cx="360576" cy="436992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972CD0F1-C4AD-5059-105F-820021841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503" y="4662256"/>
              <a:ext cx="360576" cy="436992"/>
            </a:xfrm>
            <a:prstGeom prst="rect">
              <a:avLst/>
            </a:prstGeom>
          </p:spPr>
        </p:pic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439E9390-4958-EB67-E973-B8BB60B1D25C}"/>
                </a:ext>
              </a:extLst>
            </p:cNvPr>
            <p:cNvSpPr/>
            <p:nvPr/>
          </p:nvSpPr>
          <p:spPr>
            <a:xfrm>
              <a:off x="7939909" y="4212618"/>
              <a:ext cx="1230594" cy="572569"/>
            </a:xfrm>
            <a:prstGeom prst="wedgeEllipseCallout">
              <a:avLst>
                <a:gd name="adj1" fmla="val 42361"/>
                <a:gd name="adj2" fmla="val 55038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82248DC2-9578-AFAF-66DB-74E688EF5F9B}"/>
                </a:ext>
              </a:extLst>
            </p:cNvPr>
            <p:cNvSpPr/>
            <p:nvPr/>
          </p:nvSpPr>
          <p:spPr>
            <a:xfrm>
              <a:off x="6816022" y="5294594"/>
              <a:ext cx="1313959" cy="572568"/>
            </a:xfrm>
            <a:prstGeom prst="wedgeEllipseCallout">
              <a:avLst>
                <a:gd name="adj1" fmla="val -54861"/>
                <a:gd name="adj2" fmla="val 565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FF0000"/>
                  </a:solidFill>
                </a:rPr>
                <a:t>$action</a:t>
              </a:r>
            </a:p>
          </p:txBody>
        </p: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ACDB5521-C0D0-3A3F-5600-9FED939EF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443" y="5721309"/>
              <a:ext cx="360576" cy="436992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C091C2-E0CC-82B1-D153-E1738B95ACBE}"/>
                </a:ext>
              </a:extLst>
            </p:cNvPr>
            <p:cNvSpPr/>
            <p:nvPr/>
          </p:nvSpPr>
          <p:spPr>
            <a:xfrm>
              <a:off x="10468566" y="4749472"/>
              <a:ext cx="1596896" cy="5717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/>
                <a:t>Therapist Action Forecaster</a:t>
              </a:r>
            </a:p>
          </p:txBody>
        </p: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F130AA75-1A6E-171B-CFED-C51AA9C767CB}"/>
                </a:ext>
              </a:extLst>
            </p:cNvPr>
            <p:cNvSpPr/>
            <p:nvPr/>
          </p:nvSpPr>
          <p:spPr>
            <a:xfrm>
              <a:off x="6275544" y="2032344"/>
              <a:ext cx="3486686" cy="3179214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5E8299-CC5C-BDE8-EC33-B084C651F9D5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9762230" y="3621951"/>
              <a:ext cx="706336" cy="1413397"/>
            </a:xfrm>
            <a:prstGeom prst="straightConnector1">
              <a:avLst/>
            </a:prstGeom>
            <a:ln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07B5265-51D7-6B6E-8816-CDC4D8A5E4E3}"/>
                </a:ext>
              </a:extLst>
            </p:cNvPr>
            <p:cNvCxnSpPr>
              <a:cxnSpLocks/>
              <a:stCxn id="15" idx="1"/>
              <a:endCxn id="13" idx="6"/>
            </p:cNvCxnSpPr>
            <p:nvPr/>
          </p:nvCxnSpPr>
          <p:spPr>
            <a:xfrm flipH="1">
              <a:off x="8129981" y="5035348"/>
              <a:ext cx="2338585" cy="5455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4E45242-BD11-6623-B8E9-FB65323B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0568"/>
          </a:xfrm>
        </p:spPr>
        <p:txBody>
          <a:bodyPr/>
          <a:lstStyle/>
          <a:p>
            <a:r>
              <a:rPr lang="en-GB" b="1" dirty="0"/>
              <a:t>Basic Setup</a:t>
            </a:r>
            <a:endParaRPr lang="en-GB" b="1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69F85F-49E2-D275-6436-AE1CB1E6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075"/>
            <a:ext cx="10515600" cy="877162"/>
          </a:xfrm>
        </p:spPr>
        <p:txBody>
          <a:bodyPr/>
          <a:lstStyle/>
          <a:p>
            <a:r>
              <a:rPr lang="en-GB" b="1" dirty="0"/>
              <a:t>Input Format</a:t>
            </a:r>
            <a:r>
              <a:rPr lang="en-GB" dirty="0"/>
              <a:t>: Concatenating utterances with inserted </a:t>
            </a:r>
            <a:r>
              <a:rPr lang="en-GB" dirty="0">
                <a:solidFill>
                  <a:srgbClr val="FF0000"/>
                </a:solidFill>
              </a:rPr>
              <a:t>interlocutor labels</a:t>
            </a:r>
            <a:r>
              <a:rPr lang="en-GB" dirty="0"/>
              <a:t> and </a:t>
            </a:r>
            <a:r>
              <a:rPr lang="en-GB" b="1" dirty="0">
                <a:solidFill>
                  <a:srgbClr val="00B0F0"/>
                </a:solidFill>
              </a:rPr>
              <a:t>utterance separators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61E7A4-DCAF-0774-6DFB-53565751A24C}"/>
              </a:ext>
            </a:extLst>
          </p:cNvPr>
          <p:cNvGrpSpPr/>
          <p:nvPr/>
        </p:nvGrpSpPr>
        <p:grpSpPr>
          <a:xfrm>
            <a:off x="1236094" y="2707044"/>
            <a:ext cx="8924024" cy="2303552"/>
            <a:chOff x="1664478" y="3154387"/>
            <a:chExt cx="8924024" cy="23035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70743D-FD42-1EC9-12C9-328EC8D817F7}"/>
                </a:ext>
              </a:extLst>
            </p:cNvPr>
            <p:cNvSpPr txBox="1"/>
            <p:nvPr/>
          </p:nvSpPr>
          <p:spPr>
            <a:xfrm>
              <a:off x="7212913" y="3429000"/>
              <a:ext cx="3375589" cy="175432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800" b="0" i="0" u="none" strike="noStrike" baseline="0">
                  <a:latin typeface="NimbusRomNo9L-ReguItal"/>
                </a:rPr>
                <a:t>“</a:t>
              </a:r>
              <a:r>
                <a:rPr lang="en-GB" sz="1800" b="0" i="0" u="none" strike="noStrike" baseline="0">
                  <a:solidFill>
                    <a:srgbClr val="FF0000"/>
                  </a:solidFill>
                  <a:latin typeface="CMSY9"/>
                </a:rPr>
                <a:t>⟨</a:t>
              </a:r>
              <a:r>
                <a:rPr lang="en-GB" sz="1800" b="0" i="0" u="none" strike="noStrike" baseline="0" err="1">
                  <a:solidFill>
                    <a:srgbClr val="FF0000"/>
                  </a:solidFill>
                  <a:latin typeface="NimbusRomNo9L-ReguItal"/>
                </a:rPr>
                <a:t>client</a:t>
              </a:r>
              <a:r>
                <a:rPr lang="en-GB" sz="1800" b="0" i="0" u="none" strike="noStrike" baseline="0" err="1">
                  <a:solidFill>
                    <a:srgbClr val="FF0000"/>
                  </a:solidFill>
                  <a:latin typeface="CMSY9"/>
                </a:rPr>
                <a:t>⟩</a:t>
              </a:r>
              <a:r>
                <a:rPr lang="en-GB" sz="1800" b="0" i="0" u="none" strike="noStrike" baseline="0" err="1">
                  <a:latin typeface="NimbusRomNo9L-ReguItal"/>
                </a:rPr>
                <a:t>I</a:t>
              </a:r>
              <a:r>
                <a:rPr lang="en-GB" sz="1800" b="0" i="0" u="none" strike="noStrike" baseline="0">
                  <a:latin typeface="NimbusRomNo9L-ReguItal"/>
                </a:rPr>
                <a:t> guess I’m not paying attention to it.</a:t>
              </a:r>
              <a:r>
                <a:rPr lang="en-GB" sz="1800" b="1" i="0" u="none" strike="noStrike" baseline="0">
                  <a:solidFill>
                    <a:srgbClr val="00B0F0"/>
                  </a:solidFill>
                  <a:latin typeface="CMSY9"/>
                </a:rPr>
                <a:t>|</a:t>
              </a:r>
              <a:r>
                <a:rPr lang="en-GB" sz="1800" b="0" i="0" u="none" strike="noStrike" baseline="0">
                  <a:solidFill>
                    <a:srgbClr val="FF0000"/>
                  </a:solidFill>
                  <a:latin typeface="CMSY9"/>
                </a:rPr>
                <a:t>⟨</a:t>
              </a:r>
              <a:r>
                <a:rPr lang="en-GB" sz="1800" b="0" i="0" u="none" strike="noStrike" baseline="0" err="1">
                  <a:solidFill>
                    <a:srgbClr val="FF0000"/>
                  </a:solidFill>
                  <a:latin typeface="NimbusRomNo9L-ReguItal"/>
                </a:rPr>
                <a:t>therapist</a:t>
              </a:r>
              <a:r>
                <a:rPr lang="en-GB" sz="1800" b="0" i="0" u="none" strike="noStrike" baseline="0" err="1">
                  <a:solidFill>
                    <a:srgbClr val="FF0000"/>
                  </a:solidFill>
                  <a:latin typeface="CMSY9"/>
                </a:rPr>
                <a:t>⟩</a:t>
              </a:r>
              <a:r>
                <a:rPr lang="en-GB" sz="1800" b="0" i="0" u="none" strike="noStrike" baseline="0" err="1">
                  <a:latin typeface="NimbusRomNo9L-ReguItal"/>
                </a:rPr>
                <a:t>Yeah</a:t>
              </a:r>
              <a:r>
                <a:rPr lang="en-GB" sz="1800" b="0" i="0" u="none" strike="noStrike" baseline="0">
                  <a:latin typeface="NimbusRomNo9L-ReguItal"/>
                </a:rPr>
                <a:t>.</a:t>
              </a:r>
            </a:p>
            <a:p>
              <a:pPr algn="l"/>
              <a:r>
                <a:rPr lang="en-GB" sz="1800" b="0" i="0" u="none" strike="noStrike" baseline="0">
                  <a:latin typeface="NimbusRomNo9L-ReguItal"/>
                </a:rPr>
                <a:t>There’s certainly been– There’s no problems and you, as you</a:t>
              </a:r>
            </a:p>
            <a:p>
              <a:pPr algn="l"/>
              <a:r>
                <a:rPr lang="en-GB" sz="1800" b="0" i="0" u="none" strike="noStrike" baseline="0">
                  <a:latin typeface="NimbusRomNo9L-ReguItal"/>
                </a:rPr>
                <a:t>said, only have had it for a short time.</a:t>
              </a:r>
              <a:r>
                <a:rPr lang="en-GB" sz="1800" b="1" i="0" u="none" strike="noStrike" baseline="0">
                  <a:solidFill>
                    <a:srgbClr val="00B0F0"/>
                  </a:solidFill>
                  <a:latin typeface="CMSY9"/>
                </a:rPr>
                <a:t>|</a:t>
              </a:r>
              <a:r>
                <a:rPr lang="en-GB" sz="1800" b="0" i="0" u="none" strike="noStrike" baseline="0">
                  <a:solidFill>
                    <a:srgbClr val="FF0000"/>
                  </a:solidFill>
                  <a:latin typeface="CMSY9"/>
                </a:rPr>
                <a:t>⟨</a:t>
              </a:r>
              <a:r>
                <a:rPr lang="en-GB" sz="1800" b="0" i="0" u="none" strike="noStrike" baseline="0" err="1">
                  <a:solidFill>
                    <a:srgbClr val="FF0000"/>
                  </a:solidFill>
                  <a:latin typeface="NimbusRomNo9L-ReguItal"/>
                </a:rPr>
                <a:t>client</a:t>
              </a:r>
              <a:r>
                <a:rPr lang="en-GB" sz="1800" b="0" i="0" u="none" strike="noStrike" baseline="0" err="1">
                  <a:solidFill>
                    <a:srgbClr val="FF0000"/>
                  </a:solidFill>
                  <a:latin typeface="CMSY9"/>
                </a:rPr>
                <a:t>⟩</a:t>
              </a:r>
              <a:r>
                <a:rPr lang="en-GB" sz="1800" b="0" i="0" u="none" strike="noStrike" baseline="0" err="1">
                  <a:latin typeface="NimbusRomNo9L-ReguItal"/>
                </a:rPr>
                <a:t>Mm-hmm</a:t>
              </a:r>
              <a:r>
                <a:rPr lang="en-GB" sz="1800" b="0" i="0" u="none" strike="noStrike" baseline="0">
                  <a:latin typeface="NimbusRomNo9L-ReguItal"/>
                </a:rPr>
                <a:t>.”</a:t>
              </a:r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D24990-E1DD-285D-371F-5A64C476E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4478" y="3154387"/>
              <a:ext cx="4777737" cy="230355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29E525-B94E-2A43-09F4-E974E569116A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6442215" y="4306163"/>
              <a:ext cx="7706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1795814-EE71-F4D4-0AEC-3DD08A155D77}"/>
              </a:ext>
            </a:extLst>
          </p:cNvPr>
          <p:cNvSpPr txBox="1">
            <a:spLocks/>
          </p:cNvSpPr>
          <p:nvPr/>
        </p:nvSpPr>
        <p:spPr>
          <a:xfrm>
            <a:off x="838200" y="5231712"/>
            <a:ext cx="9719812" cy="126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5-fold cross validation</a:t>
            </a:r>
          </a:p>
          <a:p>
            <a:r>
              <a:rPr lang="en-GB" dirty="0"/>
              <a:t>Test on high-quality MI dialogues only</a:t>
            </a:r>
          </a:p>
          <a:p>
            <a:pPr lvl="1"/>
            <a:r>
              <a:rPr lang="en-GB" dirty="0"/>
              <a:t>Task is to forecast “what a </a:t>
            </a:r>
            <a:r>
              <a:rPr lang="en-GB" b="1" dirty="0"/>
              <a:t>good</a:t>
            </a:r>
            <a:r>
              <a:rPr lang="en-GB" dirty="0"/>
              <a:t> therapist would do next”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63DE9-D9D1-BF8F-807A-249A05F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1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Modelling Choices (pt. 1/3)</a:t>
            </a:r>
            <a:endParaRPr lang="en-GB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33DA-3637-D26B-2228-B245A5F7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3276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Varying dialogue history length</a:t>
            </a:r>
          </a:p>
          <a:p>
            <a:pPr lvl="1"/>
            <a:r>
              <a:rPr lang="en-GB" sz="2000" dirty="0"/>
              <a:t>Length options</a:t>
            </a:r>
          </a:p>
          <a:p>
            <a:pPr lvl="2"/>
            <a:r>
              <a:rPr lang="en-GB" sz="1800" dirty="0"/>
              <a:t>1, 3, 5, 7, 9 previous utterances in dialogue history, or</a:t>
            </a:r>
          </a:p>
          <a:p>
            <a:pPr lvl="2"/>
            <a:r>
              <a:rPr lang="en-GB" sz="1800" b="1" i="1" dirty="0"/>
              <a:t>Max</a:t>
            </a:r>
            <a:r>
              <a:rPr lang="en-GB" sz="1800" dirty="0"/>
              <a:t>: As many utterances as model can fit -&gt; 512 tokens with left truncation to preserve temporally most recent utterances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/>
              <a:t>Every other modelling choice is combined with different history lengths for deeper insights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Data augmentation: neural utterance paraphrasing -&gt; 5x training data volume</a:t>
            </a:r>
          </a:p>
          <a:p>
            <a:pPr lvl="1"/>
            <a:endParaRPr lang="en-GB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00F028-14CC-0041-C6AE-6B502624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4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BB55-D635-E234-6652-C6C07141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D4AF8-6170-190E-DBD9-FB0A71661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8312"/>
            <a:ext cx="10515600" cy="4594563"/>
          </a:xfrm>
        </p:spPr>
        <p:txBody>
          <a:bodyPr>
            <a:normAutofit/>
          </a:bodyPr>
          <a:lstStyle/>
          <a:p>
            <a:r>
              <a:rPr lang="en-GB" sz="2400" dirty="0"/>
              <a:t>Final-year Marie-Curie industrial PhD candidate @ Philips Research (NL) (2020-)</a:t>
            </a:r>
          </a:p>
          <a:p>
            <a:pPr lvl="1"/>
            <a:r>
              <a:rPr lang="en-GB" sz="2000" b="1" dirty="0"/>
              <a:t>NLP for healthcare</a:t>
            </a:r>
          </a:p>
          <a:p>
            <a:pPr lvl="1"/>
            <a:r>
              <a:rPr lang="en-GB" sz="2000" dirty="0"/>
              <a:t>Conversational AI</a:t>
            </a:r>
          </a:p>
          <a:p>
            <a:pPr lvl="1"/>
            <a:r>
              <a:rPr lang="en-GB" sz="2000" dirty="0"/>
              <a:t>NLG &amp; Evaluation</a:t>
            </a:r>
          </a:p>
          <a:p>
            <a:endParaRPr lang="en-GB" sz="2400" dirty="0"/>
          </a:p>
          <a:p>
            <a:r>
              <a:rPr lang="en-GB" sz="2400" dirty="0"/>
              <a:t>MSc Advanced Computing @ Imperial College London (2019)</a:t>
            </a:r>
          </a:p>
          <a:p>
            <a:pPr lvl="1"/>
            <a:r>
              <a:rPr lang="en-GB" sz="2000" dirty="0"/>
              <a:t>(Multimodal) Machine Translation</a:t>
            </a:r>
          </a:p>
          <a:p>
            <a:pPr lvl="1"/>
            <a:endParaRPr lang="en-GB" sz="2000" dirty="0"/>
          </a:p>
          <a:p>
            <a:r>
              <a:rPr lang="en-GB" sz="2400" dirty="0"/>
              <a:t>BSc Computer </a:t>
            </a:r>
            <a:r>
              <a:rPr lang="en-GB" sz="2400"/>
              <a:t>Science @ </a:t>
            </a:r>
            <a:r>
              <a:rPr lang="en-GB" sz="2400" dirty="0"/>
              <a:t>University of Birmingham (2018)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69519-9676-5F7B-67AF-BB80C023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CF42A67-2556-3E0B-8E4A-05E621511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33" y="157502"/>
            <a:ext cx="3640667" cy="16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0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176"/>
          </a:xfrm>
        </p:spPr>
        <p:txBody>
          <a:bodyPr/>
          <a:lstStyle/>
          <a:p>
            <a:r>
              <a:rPr lang="en-GB" b="1" dirty="0"/>
              <a:t>Modelling Choices (pt. 2/3)</a:t>
            </a:r>
            <a:endParaRPr lang="en-GB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33DA-3637-D26B-2228-B245A5F7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302"/>
            <a:ext cx="10515600" cy="569649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GB" sz="2400" dirty="0"/>
              <a:t>Inserting </a:t>
            </a:r>
            <a:r>
              <a:rPr lang="en-GB" sz="2400" dirty="0">
                <a:solidFill>
                  <a:srgbClr val="00B050"/>
                </a:solidFill>
              </a:rPr>
              <a:t>Utterance Labels</a:t>
            </a:r>
            <a:r>
              <a:rPr lang="en-GB" sz="2400" dirty="0"/>
              <a:t> in Context</a:t>
            </a:r>
          </a:p>
          <a:p>
            <a:pPr lvl="1"/>
            <a:r>
              <a:rPr lang="en-GB" sz="1800" dirty="0"/>
              <a:t>Utterance Labels: therapist actions for therapist utterances, talk types for client utterances</a:t>
            </a:r>
          </a:p>
          <a:p>
            <a:pPr lvl="1"/>
            <a:r>
              <a:rPr lang="en-GB" sz="1800" dirty="0"/>
              <a:t>Interlocutor utterance labels to add:</a:t>
            </a:r>
          </a:p>
          <a:p>
            <a:pPr lvl="2"/>
            <a:r>
              <a:rPr lang="en-GB" sz="1400" u="sng" dirty="0"/>
              <a:t>Therapist utterance labels only</a:t>
            </a:r>
          </a:p>
          <a:p>
            <a:pPr lvl="2"/>
            <a:r>
              <a:rPr lang="en-GB" sz="1400" u="sng" dirty="0"/>
              <a:t>Client utterance labels only</a:t>
            </a:r>
          </a:p>
          <a:p>
            <a:pPr lvl="2"/>
            <a:r>
              <a:rPr lang="en-GB" sz="1400" u="sng" dirty="0"/>
              <a:t>Therapist &amp; client utterance labels</a:t>
            </a:r>
          </a:p>
          <a:p>
            <a:pPr lvl="1"/>
            <a:r>
              <a:rPr lang="en-GB" sz="1800" dirty="0"/>
              <a:t>Utterance label sources:</a:t>
            </a:r>
          </a:p>
          <a:p>
            <a:pPr lvl="2"/>
            <a:r>
              <a:rPr lang="en-GB" sz="1400" u="sng" dirty="0"/>
              <a:t>Oracle</a:t>
            </a:r>
            <a:r>
              <a:rPr lang="en-GB" sz="1400" dirty="0"/>
              <a:t> (ground truth)</a:t>
            </a:r>
          </a:p>
          <a:p>
            <a:pPr lvl="2"/>
            <a:r>
              <a:rPr lang="en-GB" sz="1400" u="sng" dirty="0"/>
              <a:t>Predicted</a:t>
            </a:r>
          </a:p>
          <a:p>
            <a:pPr lvl="3"/>
            <a:r>
              <a:rPr lang="en-GB" sz="1200" dirty="0"/>
              <a:t>LM-based, input = single-turn utterance only</a:t>
            </a:r>
          </a:p>
          <a:p>
            <a:pPr lvl="3"/>
            <a:r>
              <a:rPr lang="en-GB" sz="1200" dirty="0"/>
              <a:t>0.78 Macro F1 for therapist utterances, 0.53 for client utterances</a:t>
            </a:r>
          </a:p>
          <a:p>
            <a:pPr lvl="2"/>
            <a:r>
              <a:rPr lang="en-GB" sz="1400" u="sng" dirty="0"/>
              <a:t>Random</a:t>
            </a:r>
          </a:p>
          <a:p>
            <a:pPr lvl="1"/>
            <a:r>
              <a:rPr lang="en-GB" sz="1600" dirty="0"/>
              <a:t>Example below: </a:t>
            </a:r>
            <a:r>
              <a:rPr lang="en-GB" sz="1600" u="sng" dirty="0"/>
              <a:t>Therapist &amp; client utterance labels</a:t>
            </a:r>
            <a:r>
              <a:rPr lang="en-GB" sz="1600" dirty="0"/>
              <a:t> x </a:t>
            </a:r>
            <a:r>
              <a:rPr lang="en-GB" sz="1600" u="sng" dirty="0"/>
              <a:t>Oracle</a:t>
            </a:r>
            <a:endParaRPr lang="en-GB" sz="1600" dirty="0"/>
          </a:p>
          <a:p>
            <a:pPr marL="457200" indent="-457200">
              <a:buFont typeface="+mj-lt"/>
              <a:buAutoNum type="arabicPeriod" startAt="3"/>
            </a:pPr>
            <a:endParaRPr lang="en-GB" sz="2000" dirty="0"/>
          </a:p>
          <a:p>
            <a:pPr lvl="1"/>
            <a:endParaRPr lang="en-GB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B89F52-A6E6-597F-C7E6-451F7C703FB7}"/>
              </a:ext>
            </a:extLst>
          </p:cNvPr>
          <p:cNvGrpSpPr/>
          <p:nvPr/>
        </p:nvGrpSpPr>
        <p:grpSpPr>
          <a:xfrm>
            <a:off x="1276739" y="4814596"/>
            <a:ext cx="9914812" cy="1950203"/>
            <a:chOff x="1276739" y="4814596"/>
            <a:chExt cx="9914812" cy="19502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01585-8AB9-AE45-27C5-F989EF58BACA}"/>
                </a:ext>
              </a:extLst>
            </p:cNvPr>
            <p:cNvSpPr txBox="1"/>
            <p:nvPr/>
          </p:nvSpPr>
          <p:spPr>
            <a:xfrm>
              <a:off x="6006841" y="5251088"/>
              <a:ext cx="5184710" cy="107721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600" b="0" i="0" u="none" strike="noStrike" baseline="0">
                  <a:latin typeface="NimbusRomNo9L-ReguItal"/>
                </a:rPr>
                <a:t>“</a:t>
              </a:r>
              <a:r>
                <a:rPr lang="en-GB" sz="1600" b="0" i="0" u="none" strike="noStrike" baseline="0">
                  <a:solidFill>
                    <a:srgbClr val="FF0000"/>
                  </a:solidFill>
                  <a:latin typeface="CMSY9"/>
                </a:rPr>
                <a:t>⟨</a:t>
              </a:r>
              <a:r>
                <a:rPr lang="en-GB" sz="1600" b="0" i="0" u="none" strike="noStrike" baseline="0">
                  <a:solidFill>
                    <a:srgbClr val="FF0000"/>
                  </a:solidFill>
                  <a:latin typeface="NimbusRomNo9L-ReguItal"/>
                </a:rPr>
                <a:t>client</a:t>
              </a:r>
              <a:r>
                <a:rPr lang="en-GB" sz="1600" b="0" i="0" u="none" strike="noStrike" baseline="0">
                  <a:solidFill>
                    <a:srgbClr val="FF0000"/>
                  </a:solidFill>
                  <a:latin typeface="CMSY9"/>
                </a:rPr>
                <a:t>⟩</a:t>
              </a:r>
              <a:r>
                <a:rPr lang="en-GB" sz="1600" b="0" i="0" u="none" strike="noStrike" baseline="0">
                  <a:solidFill>
                    <a:srgbClr val="00B050"/>
                  </a:solidFill>
                  <a:latin typeface="CMSY9"/>
                </a:rPr>
                <a:t>~&lt;neutral&gt;</a:t>
              </a:r>
              <a:r>
                <a:rPr lang="en-GB" sz="1600" b="0" i="0" u="none" strike="noStrike" baseline="0">
                  <a:latin typeface="NimbusRomNo9L-ReguItal"/>
                </a:rPr>
                <a:t>I guess I’m not paying attention to it.</a:t>
              </a:r>
              <a:r>
                <a:rPr lang="en-GB" sz="1600" b="1" i="0" u="none" strike="noStrike" baseline="0">
                  <a:solidFill>
                    <a:srgbClr val="00B0F0"/>
                  </a:solidFill>
                  <a:latin typeface="CMSY9"/>
                </a:rPr>
                <a:t>|</a:t>
              </a:r>
              <a:r>
                <a:rPr lang="en-GB" sz="1600" b="0" i="0" u="none" strike="noStrike" baseline="0">
                  <a:solidFill>
                    <a:srgbClr val="FF0000"/>
                  </a:solidFill>
                  <a:latin typeface="CMSY9"/>
                </a:rPr>
                <a:t>⟨</a:t>
              </a:r>
              <a:r>
                <a:rPr lang="en-GB" sz="1600" b="0" i="0" u="none" strike="noStrike" baseline="0">
                  <a:solidFill>
                    <a:srgbClr val="FF0000"/>
                  </a:solidFill>
                  <a:latin typeface="NimbusRomNo9L-ReguItal"/>
                </a:rPr>
                <a:t>therapist</a:t>
              </a:r>
              <a:r>
                <a:rPr lang="en-GB" sz="1600" b="0" i="0" u="none" strike="noStrike" baseline="0">
                  <a:solidFill>
                    <a:srgbClr val="FF0000"/>
                  </a:solidFill>
                  <a:latin typeface="CMSY9"/>
                </a:rPr>
                <a:t>⟩</a:t>
              </a:r>
              <a:r>
                <a:rPr lang="en-GB" sz="1600" b="0" i="0" u="none" strike="noStrike" baseline="0">
                  <a:solidFill>
                    <a:srgbClr val="00B050"/>
                  </a:solidFill>
                  <a:latin typeface="CMSY9"/>
                </a:rPr>
                <a:t>~&lt;reflection&gt;</a:t>
              </a:r>
              <a:r>
                <a:rPr lang="en-GB" sz="1600" b="0" i="0" u="none" strike="noStrike" baseline="0">
                  <a:latin typeface="NimbusRomNo9L-ReguItal"/>
                </a:rPr>
                <a:t>Yeah. There’s certainly been– There’s no problems and you, as you said, only have had it for a short time.</a:t>
              </a:r>
              <a:r>
                <a:rPr lang="en-GB" sz="1600" b="1" i="0" u="none" strike="noStrike" baseline="0">
                  <a:solidFill>
                    <a:srgbClr val="00B0F0"/>
                  </a:solidFill>
                  <a:latin typeface="CMSY9"/>
                </a:rPr>
                <a:t>|</a:t>
              </a:r>
              <a:r>
                <a:rPr lang="en-GB" sz="1600" b="0" i="0" u="none" strike="noStrike" baseline="0">
                  <a:solidFill>
                    <a:srgbClr val="FF0000"/>
                  </a:solidFill>
                  <a:latin typeface="CMSY9"/>
                </a:rPr>
                <a:t>⟨</a:t>
              </a:r>
              <a:r>
                <a:rPr lang="en-GB" sz="1600" b="0" i="0" u="none" strike="noStrike" baseline="0">
                  <a:solidFill>
                    <a:srgbClr val="FF0000"/>
                  </a:solidFill>
                  <a:latin typeface="NimbusRomNo9L-ReguItal"/>
                </a:rPr>
                <a:t>client</a:t>
              </a:r>
              <a:r>
                <a:rPr lang="en-GB" sz="1600" b="0" i="0" u="none" strike="noStrike" baseline="0">
                  <a:solidFill>
                    <a:srgbClr val="FF0000"/>
                  </a:solidFill>
                  <a:latin typeface="CMSY9"/>
                </a:rPr>
                <a:t>⟩</a:t>
              </a:r>
              <a:r>
                <a:rPr lang="en-GB" sz="1600" b="0" i="0" u="none" strike="noStrike" baseline="0">
                  <a:solidFill>
                    <a:srgbClr val="00B050"/>
                  </a:solidFill>
                  <a:latin typeface="CMSY9"/>
                </a:rPr>
                <a:t>~&lt;neutral&gt;</a:t>
              </a:r>
              <a:r>
                <a:rPr lang="en-GB" sz="1600" b="0" i="0" u="none" strike="noStrike" baseline="0">
                  <a:latin typeface="NimbusRomNo9L-ReguItal"/>
                </a:rPr>
                <a:t>Mm-hmm.”</a:t>
              </a:r>
              <a:endParaRPr lang="en-GB" sz="16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5B6050-1680-772F-FF37-0F7FB7B46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739" y="4814596"/>
              <a:ext cx="4044865" cy="195020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1FF0D32-83A3-BD06-DB31-C425BE1E576B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5321604" y="5789697"/>
              <a:ext cx="68523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1219-88FC-6599-AE8D-36BC7C34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8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176"/>
          </a:xfrm>
        </p:spPr>
        <p:txBody>
          <a:bodyPr/>
          <a:lstStyle/>
          <a:p>
            <a:r>
              <a:rPr lang="en-GB" b="1" dirty="0"/>
              <a:t>Modelling Choices (pt. 3/3)</a:t>
            </a:r>
            <a:endParaRPr lang="en-GB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33DA-3637-D26B-2228-B245A5F7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295"/>
            <a:ext cx="10515600" cy="4484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GB" sz="2400" dirty="0"/>
              <a:t>Contrasting High- &amp; Low-quality MI using </a:t>
            </a:r>
            <a:r>
              <a:rPr lang="en-GB" sz="2400" dirty="0">
                <a:solidFill>
                  <a:srgbClr val="7030A0"/>
                </a:solidFill>
              </a:rPr>
              <a:t>plain-text MI quality labels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90751E-A502-C715-6FD9-6C6BF35061FB}"/>
              </a:ext>
            </a:extLst>
          </p:cNvPr>
          <p:cNvGrpSpPr/>
          <p:nvPr/>
        </p:nvGrpSpPr>
        <p:grpSpPr>
          <a:xfrm>
            <a:off x="838200" y="2220307"/>
            <a:ext cx="9406813" cy="1950203"/>
            <a:chOff x="1258077" y="3629503"/>
            <a:chExt cx="9406813" cy="19502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01585-8AB9-AE45-27C5-F989EF58BACA}"/>
                </a:ext>
              </a:extLst>
            </p:cNvPr>
            <p:cNvSpPr txBox="1"/>
            <p:nvPr/>
          </p:nvSpPr>
          <p:spPr>
            <a:xfrm>
              <a:off x="5988179" y="4065995"/>
              <a:ext cx="4676711" cy="107721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600" b="0" i="0" u="none" strike="noStrike" baseline="0" dirty="0">
                  <a:latin typeface="NimbusRomNo9L-ReguItal"/>
                </a:rPr>
                <a:t>“</a:t>
              </a:r>
              <a:r>
                <a:rPr lang="en-GB" sz="1600" b="0" i="0" u="none" strike="noStrike" baseline="0" dirty="0">
                  <a:solidFill>
                    <a:srgbClr val="7030A0"/>
                  </a:solidFill>
                  <a:latin typeface="NimbusRomNo9L-ReguItal"/>
                </a:rPr>
                <a:t>[high][SEP]</a:t>
              </a:r>
              <a:r>
                <a:rPr lang="en-GB" sz="1600" b="0" i="0" u="none" strike="noStrike" baseline="0" dirty="0">
                  <a:solidFill>
                    <a:srgbClr val="FF0000"/>
                  </a:solidFill>
                  <a:latin typeface="CMSY9"/>
                </a:rPr>
                <a:t>⟨</a:t>
              </a:r>
              <a:r>
                <a:rPr lang="en-GB" sz="1600" b="0" i="0" u="none" strike="noStrike" baseline="0" dirty="0" err="1">
                  <a:solidFill>
                    <a:srgbClr val="FF0000"/>
                  </a:solidFill>
                  <a:latin typeface="NimbusRomNo9L-ReguItal"/>
                </a:rPr>
                <a:t>client</a:t>
              </a:r>
              <a:r>
                <a:rPr lang="en-GB" sz="1600" b="0" i="0" u="none" strike="noStrike" baseline="0" dirty="0" err="1">
                  <a:solidFill>
                    <a:srgbClr val="FF0000"/>
                  </a:solidFill>
                  <a:latin typeface="CMSY9"/>
                </a:rPr>
                <a:t>⟩</a:t>
              </a:r>
              <a:r>
                <a:rPr lang="en-GB" sz="1600" b="0" i="0" u="none" strike="noStrike" baseline="0" dirty="0" err="1">
                  <a:latin typeface="NimbusRomNo9L-ReguItal"/>
                </a:rPr>
                <a:t>I</a:t>
              </a:r>
              <a:r>
                <a:rPr lang="en-GB" sz="1600" b="0" i="0" u="none" strike="noStrike" baseline="0" dirty="0">
                  <a:latin typeface="NimbusRomNo9L-ReguItal"/>
                </a:rPr>
                <a:t> guess I’m not paying attention to it.</a:t>
              </a:r>
              <a:r>
                <a:rPr lang="en-GB" sz="1600" b="1" i="0" u="none" strike="noStrike" baseline="0" dirty="0">
                  <a:solidFill>
                    <a:srgbClr val="00B0F0"/>
                  </a:solidFill>
                  <a:latin typeface="CMSY9"/>
                </a:rPr>
                <a:t>|</a:t>
              </a:r>
              <a:r>
                <a:rPr lang="en-GB" sz="1600" b="0" i="0" u="none" strike="noStrike" baseline="0" dirty="0">
                  <a:solidFill>
                    <a:srgbClr val="FF0000"/>
                  </a:solidFill>
                  <a:latin typeface="CMSY9"/>
                </a:rPr>
                <a:t>⟨</a:t>
              </a:r>
              <a:r>
                <a:rPr lang="en-GB" sz="1600" b="0" i="0" u="none" strike="noStrike" baseline="0" dirty="0" err="1">
                  <a:solidFill>
                    <a:srgbClr val="FF0000"/>
                  </a:solidFill>
                  <a:latin typeface="NimbusRomNo9L-ReguItal"/>
                </a:rPr>
                <a:t>therapist</a:t>
              </a:r>
              <a:r>
                <a:rPr lang="en-GB" sz="1600" b="0" i="0" u="none" strike="noStrike" baseline="0" dirty="0" err="1">
                  <a:solidFill>
                    <a:srgbClr val="FF0000"/>
                  </a:solidFill>
                  <a:latin typeface="CMSY9"/>
                </a:rPr>
                <a:t>⟩</a:t>
              </a:r>
              <a:r>
                <a:rPr lang="en-GB" sz="1600" b="0" i="0" u="none" strike="noStrike" baseline="0" dirty="0" err="1">
                  <a:latin typeface="NimbusRomNo9L-ReguItal"/>
                </a:rPr>
                <a:t>Yeah</a:t>
              </a:r>
              <a:r>
                <a:rPr lang="en-GB" sz="1600" b="0" i="0" u="none" strike="noStrike" baseline="0" dirty="0">
                  <a:latin typeface="NimbusRomNo9L-ReguItal"/>
                </a:rPr>
                <a:t>. There’s certainly been– There’s no problems and you, as you said, only have had it for a short time.</a:t>
              </a:r>
              <a:r>
                <a:rPr lang="en-GB" sz="1600" b="1" i="0" u="none" strike="noStrike" baseline="0" dirty="0">
                  <a:solidFill>
                    <a:srgbClr val="00B0F0"/>
                  </a:solidFill>
                  <a:latin typeface="CMSY9"/>
                </a:rPr>
                <a:t>|</a:t>
              </a:r>
              <a:r>
                <a:rPr lang="en-GB" sz="1600" b="0" i="0" u="none" strike="noStrike" baseline="0" dirty="0">
                  <a:solidFill>
                    <a:srgbClr val="FF0000"/>
                  </a:solidFill>
                  <a:latin typeface="CMSY9"/>
                </a:rPr>
                <a:t>⟨</a:t>
              </a:r>
              <a:r>
                <a:rPr lang="en-GB" sz="1600" b="0" i="0" u="none" strike="noStrike" baseline="0" dirty="0" err="1">
                  <a:solidFill>
                    <a:srgbClr val="FF0000"/>
                  </a:solidFill>
                  <a:latin typeface="NimbusRomNo9L-ReguItal"/>
                </a:rPr>
                <a:t>client</a:t>
              </a:r>
              <a:r>
                <a:rPr lang="en-GB" sz="1600" b="0" i="0" u="none" strike="noStrike" baseline="0" dirty="0" err="1">
                  <a:solidFill>
                    <a:srgbClr val="FF0000"/>
                  </a:solidFill>
                  <a:latin typeface="CMSY9"/>
                </a:rPr>
                <a:t>⟩</a:t>
              </a:r>
              <a:r>
                <a:rPr lang="en-GB" sz="1600" b="0" i="0" u="none" strike="noStrike" baseline="0" dirty="0" err="1">
                  <a:latin typeface="NimbusRomNo9L-ReguItal"/>
                </a:rPr>
                <a:t>Mm-hmm</a:t>
              </a:r>
              <a:r>
                <a:rPr lang="en-GB" sz="1600" b="0" i="0" u="none" strike="noStrike" baseline="0" dirty="0">
                  <a:latin typeface="NimbusRomNo9L-ReguItal"/>
                </a:rPr>
                <a:t>.”</a:t>
              </a:r>
              <a:endParaRPr lang="en-GB" sz="16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5B6050-1680-772F-FF37-0F7FB7B46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8077" y="3629503"/>
              <a:ext cx="4044865" cy="195020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1FF0D32-83A3-BD06-DB31-C425BE1E576B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5302942" y="4604604"/>
              <a:ext cx="68523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DE2653-B078-FDD4-4789-EABE34139726}"/>
              </a:ext>
            </a:extLst>
          </p:cNvPr>
          <p:cNvSpPr txBox="1">
            <a:spLocks/>
          </p:cNvSpPr>
          <p:nvPr/>
        </p:nvSpPr>
        <p:spPr>
          <a:xfrm>
            <a:off x="838200" y="4664050"/>
            <a:ext cx="10515600" cy="147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800" dirty="0"/>
              <a:t>Train on high- &amp; low-quality, test on high-quality only</a:t>
            </a:r>
          </a:p>
          <a:p>
            <a:pPr lvl="2"/>
            <a:r>
              <a:rPr lang="en-GB" sz="1400" dirty="0"/>
              <a:t>Motivation: contrast learning may improve action-forecasting model’s decision boundaries</a:t>
            </a:r>
          </a:p>
          <a:p>
            <a:pPr lvl="1"/>
            <a:r>
              <a:rPr lang="en-GB" sz="1800" dirty="0"/>
              <a:t>2 variants of contrast:</a:t>
            </a:r>
          </a:p>
          <a:p>
            <a:pPr lvl="2"/>
            <a:r>
              <a:rPr lang="en-GB" sz="1400" u="sng" dirty="0"/>
              <a:t>Unbalanced</a:t>
            </a:r>
            <a:r>
              <a:rPr lang="en-GB" sz="1400" dirty="0"/>
              <a:t>: original unbalanced high- &amp; low-quality (10:1) MI dialogue contexts</a:t>
            </a:r>
          </a:p>
          <a:p>
            <a:pPr lvl="2"/>
            <a:r>
              <a:rPr lang="en-GB" sz="1400" u="sng" dirty="0"/>
              <a:t>Aug-Balanced</a:t>
            </a:r>
            <a:r>
              <a:rPr lang="en-GB" sz="1400" dirty="0"/>
              <a:t>: augment low-quality MI dialogues using neural paraphrasing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1659FD-159E-B20F-E220-80FEFFCB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84868" cy="1325563"/>
          </a:xfrm>
        </p:spPr>
        <p:txBody>
          <a:bodyPr/>
          <a:lstStyle/>
          <a:p>
            <a:r>
              <a:rPr lang="en-GB" b="1" dirty="0"/>
              <a:t>Experiments &amp; Results (pt. 1/3)</a:t>
            </a:r>
            <a:endParaRPr lang="en-GB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33DA-3637-D26B-2228-B245A5F7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26" y="1825624"/>
            <a:ext cx="7028649" cy="5032375"/>
          </a:xfrm>
        </p:spPr>
        <p:txBody>
          <a:bodyPr>
            <a:normAutofit/>
          </a:bodyPr>
          <a:lstStyle/>
          <a:p>
            <a:r>
              <a:rPr lang="en-GB" sz="2400" dirty="0"/>
              <a:t>All experiments done with </a:t>
            </a:r>
            <a:r>
              <a:rPr lang="en-GB" sz="2400" dirty="0" err="1"/>
              <a:t>roberta</a:t>
            </a:r>
            <a:r>
              <a:rPr lang="en-GB" sz="2400" dirty="0"/>
              <a:t>-base &amp; 5-fold cross validation</a:t>
            </a:r>
          </a:p>
          <a:p>
            <a:pPr lvl="1"/>
            <a:r>
              <a:rPr lang="en-GB" sz="2000" dirty="0" err="1"/>
              <a:t>roberta</a:t>
            </a:r>
            <a:r>
              <a:rPr lang="en-GB" sz="2000" dirty="0"/>
              <a:t>-large had consistently lower performance in preliminary study</a:t>
            </a:r>
          </a:p>
          <a:p>
            <a:endParaRPr lang="en-GB" sz="2400" dirty="0"/>
          </a:p>
          <a:p>
            <a:r>
              <a:rPr lang="en-GB" sz="2400" dirty="0"/>
              <a:t>Impact of history length &amp; data augmentation</a:t>
            </a:r>
          </a:p>
          <a:p>
            <a:pPr lvl="1"/>
            <a:r>
              <a:rPr lang="en-GB" sz="2000" dirty="0"/>
              <a:t>Low performance overall (&lt;= 0.4 Macro F1)</a:t>
            </a:r>
          </a:p>
          <a:p>
            <a:pPr lvl="2"/>
            <a:r>
              <a:rPr lang="en-GB" sz="1600" dirty="0"/>
              <a:t>Most likely linked to therapists’ freedom in choosing their next action</a:t>
            </a:r>
          </a:p>
          <a:p>
            <a:pPr lvl="1"/>
            <a:r>
              <a:rPr lang="en-GB" sz="2000" dirty="0"/>
              <a:t>Augmentation generally hurts performance</a:t>
            </a:r>
          </a:p>
          <a:p>
            <a:pPr lvl="2"/>
            <a:r>
              <a:rPr lang="en-GB" sz="1600" dirty="0"/>
              <a:t>Possibly due to altered semantics in paraphrases</a:t>
            </a:r>
          </a:p>
          <a:p>
            <a:pPr lvl="2"/>
            <a:r>
              <a:rPr lang="en-GB" sz="1600" dirty="0"/>
              <a:t>Longer dialogue history -&gt; more paraphrases in input -&gt; more semantic alteration -&gt; worsened performance gap with baseline</a:t>
            </a:r>
          </a:p>
          <a:p>
            <a:pPr lvl="1"/>
            <a:endParaRPr lang="en-GB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EC104D-DCBF-2E75-B5DF-CB1D28F1C0B4}"/>
              </a:ext>
            </a:extLst>
          </p:cNvPr>
          <p:cNvGrpSpPr/>
          <p:nvPr/>
        </p:nvGrpSpPr>
        <p:grpSpPr>
          <a:xfrm>
            <a:off x="7842784" y="2563012"/>
            <a:ext cx="4225391" cy="3412827"/>
            <a:chOff x="7842784" y="2563012"/>
            <a:chExt cx="4225391" cy="34128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9AC3D5-DBD1-C2B3-E2D8-ECBA7816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2784" y="2563012"/>
              <a:ext cx="4225391" cy="295116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AEDC2E-0655-81DB-AD70-E74A9BBE5155}"/>
                </a:ext>
              </a:extLst>
            </p:cNvPr>
            <p:cNvSpPr txBox="1"/>
            <p:nvPr/>
          </p:nvSpPr>
          <p:spPr>
            <a:xfrm>
              <a:off x="8350522" y="5514174"/>
              <a:ext cx="3209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Line: Mean; Error band: 95% confidence interval (cross validation)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31530-BADD-C2F8-22AE-3438D736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95586" cy="1019294"/>
          </a:xfrm>
        </p:spPr>
        <p:txBody>
          <a:bodyPr/>
          <a:lstStyle/>
          <a:p>
            <a:r>
              <a:rPr lang="en-GB" b="1" dirty="0"/>
              <a:t>Experiments &amp; Results (pt. 2/3)</a:t>
            </a:r>
            <a:endParaRPr lang="en-GB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33DA-3637-D26B-2228-B245A5F7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839"/>
            <a:ext cx="10339699" cy="430760"/>
          </a:xfrm>
        </p:spPr>
        <p:txBody>
          <a:bodyPr>
            <a:normAutofit/>
          </a:bodyPr>
          <a:lstStyle/>
          <a:p>
            <a:r>
              <a:rPr lang="en-GB" sz="2400" dirty="0"/>
              <a:t>Impact of inserting utterance labels in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1C5DE-A87D-28A9-9A4C-FA0051A40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3929" y="2168873"/>
            <a:ext cx="8144142" cy="291235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776809-F93D-184B-802C-B0FF8BDF39F7}"/>
              </a:ext>
            </a:extLst>
          </p:cNvPr>
          <p:cNvSpPr txBox="1">
            <a:spLocks/>
          </p:cNvSpPr>
          <p:nvPr/>
        </p:nvSpPr>
        <p:spPr>
          <a:xfrm>
            <a:off x="838200" y="5236057"/>
            <a:ext cx="10339699" cy="131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u="sng" dirty="0"/>
              <a:t>Oracle</a:t>
            </a:r>
            <a:r>
              <a:rPr lang="en-GB" sz="2000" dirty="0"/>
              <a:t> x </a:t>
            </a:r>
            <a:r>
              <a:rPr lang="en-GB" sz="2000" u="sng" dirty="0"/>
              <a:t>Therapist Utterance Labels</a:t>
            </a:r>
            <a:r>
              <a:rPr lang="en-GB" sz="2000" dirty="0"/>
              <a:t> enables marginal performance boost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E88B8-F028-F247-3B4B-80D5E318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91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95586" cy="1019294"/>
          </a:xfrm>
        </p:spPr>
        <p:txBody>
          <a:bodyPr/>
          <a:lstStyle/>
          <a:p>
            <a:r>
              <a:rPr lang="en-GB" b="1" dirty="0"/>
              <a:t>Experiments &amp; Results (pt. 2/3)</a:t>
            </a:r>
            <a:endParaRPr lang="en-GB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33DA-3637-D26B-2228-B245A5F7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839"/>
            <a:ext cx="10339699" cy="430760"/>
          </a:xfrm>
        </p:spPr>
        <p:txBody>
          <a:bodyPr>
            <a:normAutofit/>
          </a:bodyPr>
          <a:lstStyle/>
          <a:p>
            <a:r>
              <a:rPr lang="en-GB" sz="2400" dirty="0"/>
              <a:t>Impact of inserting utterance labels in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1C5DE-A87D-28A9-9A4C-FA0051A40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3929" y="2168873"/>
            <a:ext cx="8144142" cy="291235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776809-F93D-184B-802C-B0FF8BDF39F7}"/>
              </a:ext>
            </a:extLst>
          </p:cNvPr>
          <p:cNvSpPr txBox="1">
            <a:spLocks/>
          </p:cNvSpPr>
          <p:nvPr/>
        </p:nvSpPr>
        <p:spPr>
          <a:xfrm>
            <a:off x="838200" y="5236057"/>
            <a:ext cx="10339699" cy="131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u="sng" dirty="0">
                <a:solidFill>
                  <a:schemeClr val="bg2">
                    <a:lumMod val="75000"/>
                  </a:schemeClr>
                </a:solidFill>
              </a:rPr>
              <a:t>Oracle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</a:rPr>
              <a:t> x </a:t>
            </a:r>
            <a:r>
              <a:rPr lang="en-GB" sz="2000" u="sng" dirty="0">
                <a:solidFill>
                  <a:schemeClr val="bg2">
                    <a:lumMod val="75000"/>
                  </a:schemeClr>
                </a:solidFill>
              </a:rPr>
              <a:t>Therapist Utterance Labels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</a:rPr>
              <a:t> enables marginal performance boost</a:t>
            </a:r>
          </a:p>
          <a:p>
            <a:pPr lvl="1"/>
            <a:r>
              <a:rPr lang="en-GB" sz="2000" dirty="0"/>
              <a:t>Other combinations all underperform baseline</a:t>
            </a:r>
          </a:p>
          <a:p>
            <a:pPr lvl="2"/>
            <a:r>
              <a:rPr lang="en-GB" sz="1600" dirty="0"/>
              <a:t>Even </a:t>
            </a:r>
            <a:r>
              <a:rPr lang="en-GB" sz="1600" u="sng" dirty="0"/>
              <a:t>oracle</a:t>
            </a:r>
            <a:r>
              <a:rPr lang="en-GB" sz="1600" dirty="0"/>
              <a:t> labels may be noisy, and even more so for </a:t>
            </a:r>
            <a:r>
              <a:rPr lang="en-GB" sz="1600" u="sng" dirty="0"/>
              <a:t>predicted</a:t>
            </a:r>
            <a:r>
              <a:rPr lang="en-GB" sz="1600" dirty="0"/>
              <a:t> &amp; </a:t>
            </a:r>
            <a:r>
              <a:rPr lang="en-GB" sz="1600" u="sng" dirty="0"/>
              <a:t>random</a:t>
            </a:r>
          </a:p>
          <a:p>
            <a:pPr lvl="2"/>
            <a:r>
              <a:rPr lang="en-GB" sz="1600" dirty="0"/>
              <a:t>Overall performance: </a:t>
            </a:r>
            <a:r>
              <a:rPr lang="en-GB" sz="1600" u="sng" dirty="0"/>
              <a:t>oracle</a:t>
            </a:r>
            <a:r>
              <a:rPr lang="en-GB" sz="1600" dirty="0"/>
              <a:t> &gt; </a:t>
            </a:r>
            <a:r>
              <a:rPr lang="en-GB" sz="1600" u="sng" dirty="0"/>
              <a:t>predicted</a:t>
            </a:r>
            <a:r>
              <a:rPr lang="en-GB" sz="1600" dirty="0"/>
              <a:t> &gt; </a:t>
            </a:r>
            <a:r>
              <a:rPr lang="en-GB" sz="1600" u="sng" dirty="0"/>
              <a:t>random</a:t>
            </a:r>
            <a:r>
              <a:rPr lang="en-GB" sz="1600" dirty="0"/>
              <a:t>, in accordance with utterance label quality.</a:t>
            </a:r>
            <a:endParaRPr lang="en-GB" sz="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36A9-A93F-8B7B-3576-2529D117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8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584"/>
            <a:ext cx="7477664" cy="1019294"/>
          </a:xfrm>
        </p:spPr>
        <p:txBody>
          <a:bodyPr/>
          <a:lstStyle/>
          <a:p>
            <a:r>
              <a:rPr lang="en-GB" b="1" dirty="0"/>
              <a:t>Experiments &amp; Results (pt. 3/3)</a:t>
            </a:r>
            <a:endParaRPr lang="en-GB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33DA-3637-D26B-2228-B245A5F7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839"/>
            <a:ext cx="10724260" cy="443490"/>
          </a:xfrm>
        </p:spPr>
        <p:txBody>
          <a:bodyPr>
            <a:normAutofit/>
          </a:bodyPr>
          <a:lstStyle/>
          <a:p>
            <a:r>
              <a:rPr lang="en-GB" sz="2400" dirty="0"/>
              <a:t>Impact of contrasting high- &amp; low-quality MI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1C166-5574-F797-FFDD-337F7B3F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87" y="1998416"/>
            <a:ext cx="4774868" cy="33519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A43C21-CB76-FF9E-AF2B-1C299FF80866}"/>
              </a:ext>
            </a:extLst>
          </p:cNvPr>
          <p:cNvSpPr txBox="1">
            <a:spLocks/>
          </p:cNvSpPr>
          <p:nvPr/>
        </p:nvSpPr>
        <p:spPr>
          <a:xfrm>
            <a:off x="838200" y="5350400"/>
            <a:ext cx="10724260" cy="14862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dirty="0"/>
              <a:t>Variants of contrast mostly underperform baseline</a:t>
            </a:r>
          </a:p>
          <a:p>
            <a:pPr lvl="2"/>
            <a:r>
              <a:rPr lang="en-GB" sz="1600" dirty="0"/>
              <a:t>Possibly: therapist actions in low-quality MI may not adequately represent baseline’s “mistakes” </a:t>
            </a:r>
          </a:p>
          <a:p>
            <a:pPr lvl="3"/>
            <a:r>
              <a:rPr lang="en-GB" sz="1400" dirty="0"/>
              <a:t>Hence not effective enough to improve decision boundaries, while introducing more uncertainty into ground truth labels</a:t>
            </a:r>
          </a:p>
          <a:p>
            <a:pPr lvl="1"/>
            <a:r>
              <a:rPr lang="en-GB" sz="2000" u="sng" dirty="0"/>
              <a:t>Aug-Balanced</a:t>
            </a:r>
            <a:r>
              <a:rPr lang="en-GB" sz="2000" dirty="0"/>
              <a:t> generally has worst performance -&gt; echoing previous finding that neural paraphrasing is harmful.</a:t>
            </a:r>
          </a:p>
          <a:p>
            <a:pPr lvl="1"/>
            <a:endParaRPr lang="en-GB" sz="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C8D35-DF15-ECB4-695A-279896D1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3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6A21-6F14-4185-A552-91F9FA2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064"/>
            <a:ext cx="9052249" cy="62960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Takeaways: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B4E-4011-4855-87F4-6E787A9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065"/>
            <a:ext cx="6707736" cy="5059110"/>
          </a:xfrm>
        </p:spPr>
        <p:txBody>
          <a:bodyPr>
            <a:normAutofit/>
          </a:bodyPr>
          <a:lstStyle/>
          <a:p>
            <a:r>
              <a:rPr lang="en-GB" sz="2000" dirty="0"/>
              <a:t>Probed various modelling choices for therapist action forecasting</a:t>
            </a:r>
          </a:p>
          <a:p>
            <a:pPr lvl="1"/>
            <a:r>
              <a:rPr lang="en-GB" sz="1600" dirty="0"/>
              <a:t>Dialogue history length</a:t>
            </a:r>
          </a:p>
          <a:p>
            <a:pPr lvl="1"/>
            <a:r>
              <a:rPr lang="en-GB" sz="1600" dirty="0"/>
              <a:t>Data augmentation</a:t>
            </a:r>
          </a:p>
          <a:p>
            <a:pPr lvl="1"/>
            <a:r>
              <a:rPr lang="en-GB" sz="1600" dirty="0"/>
              <a:t>Inserting utterance labels into dialogue history</a:t>
            </a:r>
          </a:p>
          <a:p>
            <a:pPr lvl="1"/>
            <a:r>
              <a:rPr lang="en-GB" sz="1600" dirty="0"/>
              <a:t>Contrasting high- &amp; low-quality MI</a:t>
            </a:r>
          </a:p>
          <a:p>
            <a:r>
              <a:rPr lang="en-GB" sz="2000" dirty="0"/>
              <a:t>Generally, baseline obtains best performance with mostly negative impact from modelling choices above</a:t>
            </a:r>
          </a:p>
          <a:p>
            <a:r>
              <a:rPr lang="en-GB" sz="2000" u="sng" dirty="0"/>
              <a:t>No ideal forecaster if only top-1 forecast is used, reflecting therapists’ flexibility in deciding next-turn action</a:t>
            </a:r>
          </a:p>
          <a:p>
            <a:r>
              <a:rPr lang="en-GB" sz="2000" dirty="0"/>
              <a:t>Future work could explore</a:t>
            </a:r>
          </a:p>
          <a:p>
            <a:pPr lvl="1"/>
            <a:r>
              <a:rPr lang="en-GB" sz="1600" dirty="0"/>
              <a:t>Probabilistic therapist action forecasting</a:t>
            </a:r>
          </a:p>
          <a:p>
            <a:pPr lvl="1"/>
            <a:r>
              <a:rPr lang="en-GB" sz="1600" dirty="0"/>
              <a:t>More effective leveraging of MI quality contrast, e.g.</a:t>
            </a:r>
          </a:p>
          <a:p>
            <a:pPr lvl="2"/>
            <a:r>
              <a:rPr lang="en-GB" sz="1400" dirty="0"/>
              <a:t>Suggesting what action should NOT be taken next</a:t>
            </a:r>
          </a:p>
          <a:p>
            <a:pPr lvl="2"/>
            <a:r>
              <a:rPr lang="en-GB" sz="1400" dirty="0"/>
              <a:t>Detecting real-time worsening of counselling quality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2E9728-19DB-B11B-79BF-1898D159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26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31E5B2-62EA-5A28-4AD9-2B7A4336B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31" y="2122998"/>
            <a:ext cx="4800269" cy="339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4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BEB166-99AB-137D-9406-B027AF8BEEE9}"/>
              </a:ext>
            </a:extLst>
          </p:cNvPr>
          <p:cNvSpPr txBox="1">
            <a:spLocks/>
          </p:cNvSpPr>
          <p:nvPr/>
        </p:nvSpPr>
        <p:spPr>
          <a:xfrm>
            <a:off x="534364" y="2766218"/>
            <a:ext cx="111232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4000" b="1" dirty="0"/>
              <a:t>P</a:t>
            </a:r>
            <a:r>
              <a:rPr lang="en-GB" sz="4000" b="1" dirty="0"/>
              <a:t>art</a:t>
            </a:r>
            <a:r>
              <a:rPr lang="en-NL" sz="4000" b="1" dirty="0"/>
              <a:t> </a:t>
            </a:r>
            <a:r>
              <a:rPr lang="en-GB" sz="4000" b="1" dirty="0"/>
              <a:t>3</a:t>
            </a:r>
            <a:r>
              <a:rPr lang="en-NL" sz="4000" b="1"/>
              <a:t>/4</a:t>
            </a:r>
            <a:br>
              <a:rPr lang="en-NL" sz="4000" b="1" dirty="0"/>
            </a:br>
            <a:r>
              <a:rPr lang="en-GB" sz="4000" b="1" dirty="0"/>
              <a:t>Generating next-turn response for therapist &amp; </a:t>
            </a:r>
          </a:p>
          <a:p>
            <a:pPr algn="ctr"/>
            <a:r>
              <a:rPr lang="en-GB" sz="4000" b="1" dirty="0"/>
              <a:t>Its human evaluation </a:t>
            </a:r>
            <a:endParaRPr lang="en-NL" sz="40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484E8-31EB-A8F5-3B72-A2006B01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AB8B8-3099-9F64-8FF7-0419348E0BD6}"/>
              </a:ext>
            </a:extLst>
          </p:cNvPr>
          <p:cNvSpPr txBox="1"/>
          <p:nvPr/>
        </p:nvSpPr>
        <p:spPr>
          <a:xfrm>
            <a:off x="2412519" y="5141344"/>
            <a:ext cx="7366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Towards In-Context Non-Expert Evaluation of Reflection Generation for Counselling Conversations </a:t>
            </a:r>
            <a:r>
              <a:rPr lang="en-GB" dirty="0"/>
              <a:t>(Workshop on Natural Language Generation, Evaluation, and Metrics @ EMNLP 2022)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15254-AAF1-FCA0-97F4-520FBB6E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53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8157-1C52-9A81-E7D9-08E00CA5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4879" cy="1325563"/>
          </a:xfrm>
        </p:spPr>
        <p:txBody>
          <a:bodyPr/>
          <a:lstStyle/>
          <a:p>
            <a:r>
              <a:rPr lang="en-GB" b="1" dirty="0"/>
              <a:t>Human Evaluation for Reflection Generation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216E5-2DEE-8670-8291-3C6B5E5FC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45" y="1771650"/>
            <a:ext cx="5561163" cy="5086350"/>
          </a:xfrm>
        </p:spPr>
        <p:txBody>
          <a:bodyPr>
            <a:normAutofit/>
          </a:bodyPr>
          <a:lstStyle/>
          <a:p>
            <a:r>
              <a:rPr lang="en-GB" sz="2000" b="1" dirty="0"/>
              <a:t>Research Question</a:t>
            </a:r>
            <a:r>
              <a:rPr lang="en-GB" sz="2000" dirty="0"/>
              <a:t>: Are LM-produced reflections coherent &amp; context-consistent? If not, why not?</a:t>
            </a:r>
          </a:p>
          <a:p>
            <a:pPr lvl="1"/>
            <a:r>
              <a:rPr lang="en-GB" sz="1800" b="1" dirty="0"/>
              <a:t>NLG Task: Generate a reflection</a:t>
            </a:r>
            <a:r>
              <a:rPr lang="en-GB" sz="1800" dirty="0"/>
              <a:t>, given the N preceding utterances (a.k.a. dialogue history/context)</a:t>
            </a:r>
          </a:p>
          <a:p>
            <a:pPr lvl="1"/>
            <a:r>
              <a:rPr lang="en-GB" sz="1800" b="1" dirty="0"/>
              <a:t>Application</a:t>
            </a:r>
            <a:r>
              <a:rPr lang="en-GB" sz="1800" dirty="0"/>
              <a:t>: Reflection training takes time &amp; expert supervision --- good reflection generator can speed it up (Shen et al. 2020)</a:t>
            </a:r>
          </a:p>
          <a:p>
            <a:endParaRPr lang="en-GB" sz="2000" b="1" dirty="0"/>
          </a:p>
          <a:p>
            <a:pPr lvl="1"/>
            <a:endParaRPr lang="en-GB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9D5EE6-F97F-945E-2980-6C6D89056F34}"/>
              </a:ext>
            </a:extLst>
          </p:cNvPr>
          <p:cNvGrpSpPr/>
          <p:nvPr/>
        </p:nvGrpSpPr>
        <p:grpSpPr>
          <a:xfrm>
            <a:off x="6294408" y="2069283"/>
            <a:ext cx="5789918" cy="4125957"/>
            <a:chOff x="6275544" y="2032344"/>
            <a:chExt cx="5789918" cy="4125957"/>
          </a:xfrm>
        </p:grpSpPr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C0E5ED33-14C4-929E-05C1-1AF7A9A6E235}"/>
                </a:ext>
              </a:extLst>
            </p:cNvPr>
            <p:cNvSpPr/>
            <p:nvPr/>
          </p:nvSpPr>
          <p:spPr>
            <a:xfrm>
              <a:off x="6816022" y="2116602"/>
              <a:ext cx="1230595" cy="572568"/>
            </a:xfrm>
            <a:prstGeom prst="wedgeEllipseCallout">
              <a:avLst>
                <a:gd name="adj1" fmla="val -54861"/>
                <a:gd name="adj2" fmla="val 565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F8E64B80-D6A7-904A-BBC1-28AE4B6F8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443" y="2542095"/>
              <a:ext cx="360576" cy="436992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69E278A6-7AD6-2F0E-83FE-C33EAC33B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503" y="3069220"/>
              <a:ext cx="360576" cy="436992"/>
            </a:xfrm>
            <a:prstGeom prst="rect">
              <a:avLst/>
            </a:prstGeom>
          </p:spPr>
        </p:pic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A6B8FAFE-907C-F67B-8E8A-94006C451AE0}"/>
                </a:ext>
              </a:extLst>
            </p:cNvPr>
            <p:cNvSpPr/>
            <p:nvPr/>
          </p:nvSpPr>
          <p:spPr>
            <a:xfrm>
              <a:off x="7939909" y="2619582"/>
              <a:ext cx="1230594" cy="572569"/>
            </a:xfrm>
            <a:prstGeom prst="wedgeEllipseCallout">
              <a:avLst>
                <a:gd name="adj1" fmla="val 42361"/>
                <a:gd name="adj2" fmla="val 55038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B805CD-7042-E9F7-3EA6-E78BCFDE81D9}"/>
                </a:ext>
              </a:extLst>
            </p:cNvPr>
            <p:cNvSpPr txBox="1"/>
            <p:nvPr/>
          </p:nvSpPr>
          <p:spPr>
            <a:xfrm>
              <a:off x="7662058" y="3359977"/>
              <a:ext cx="367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…</a:t>
              </a:r>
            </a:p>
          </p:txBody>
        </p:sp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id="{0FFE45D1-6B0F-CA43-064E-159F33AD8013}"/>
                </a:ext>
              </a:extLst>
            </p:cNvPr>
            <p:cNvSpPr/>
            <p:nvPr/>
          </p:nvSpPr>
          <p:spPr>
            <a:xfrm>
              <a:off x="6816023" y="3709638"/>
              <a:ext cx="1213504" cy="572568"/>
            </a:xfrm>
            <a:prstGeom prst="wedgeEllipseCallout">
              <a:avLst>
                <a:gd name="adj1" fmla="val -54861"/>
                <a:gd name="adj2" fmla="val 565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EA7B9410-79F0-5FFC-BBDE-0BC653D19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443" y="4135131"/>
              <a:ext cx="360576" cy="436992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972CD0F1-C4AD-5059-105F-820021841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503" y="4662256"/>
              <a:ext cx="360576" cy="436992"/>
            </a:xfrm>
            <a:prstGeom prst="rect">
              <a:avLst/>
            </a:prstGeom>
          </p:spPr>
        </p:pic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439E9390-4958-EB67-E973-B8BB60B1D25C}"/>
                </a:ext>
              </a:extLst>
            </p:cNvPr>
            <p:cNvSpPr/>
            <p:nvPr/>
          </p:nvSpPr>
          <p:spPr>
            <a:xfrm>
              <a:off x="7939909" y="4212618"/>
              <a:ext cx="1230594" cy="572569"/>
            </a:xfrm>
            <a:prstGeom prst="wedgeEllipseCallout">
              <a:avLst>
                <a:gd name="adj1" fmla="val 42361"/>
                <a:gd name="adj2" fmla="val 55038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82248DC2-9578-AFAF-66DB-74E688EF5F9B}"/>
                </a:ext>
              </a:extLst>
            </p:cNvPr>
            <p:cNvSpPr/>
            <p:nvPr/>
          </p:nvSpPr>
          <p:spPr>
            <a:xfrm>
              <a:off x="6816022" y="5294594"/>
              <a:ext cx="1313959" cy="572568"/>
            </a:xfrm>
            <a:prstGeom prst="wedgeEllipseCallout">
              <a:avLst>
                <a:gd name="adj1" fmla="val -54861"/>
                <a:gd name="adj2" fmla="val 565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FF0000"/>
                  </a:solidFill>
                </a:rPr>
                <a:t>$reflection</a:t>
              </a:r>
            </a:p>
          </p:txBody>
        </p: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ACDB5521-C0D0-3A3F-5600-9FED939EF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443" y="5721309"/>
              <a:ext cx="360576" cy="436992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C091C2-E0CC-82B1-D153-E1738B95ACBE}"/>
                </a:ext>
              </a:extLst>
            </p:cNvPr>
            <p:cNvSpPr/>
            <p:nvPr/>
          </p:nvSpPr>
          <p:spPr>
            <a:xfrm>
              <a:off x="10468566" y="4749472"/>
              <a:ext cx="1596896" cy="5717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Reflection Generator</a:t>
              </a:r>
            </a:p>
          </p:txBody>
        </p: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F130AA75-1A6E-171B-CFED-C51AA9C767CB}"/>
                </a:ext>
              </a:extLst>
            </p:cNvPr>
            <p:cNvSpPr/>
            <p:nvPr/>
          </p:nvSpPr>
          <p:spPr>
            <a:xfrm>
              <a:off x="6275544" y="2032344"/>
              <a:ext cx="3486686" cy="3179214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5E8299-CC5C-BDE8-EC33-B084C651F9D5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9762230" y="3621951"/>
              <a:ext cx="706336" cy="1413397"/>
            </a:xfrm>
            <a:prstGeom prst="straightConnector1">
              <a:avLst/>
            </a:prstGeom>
            <a:ln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07B5265-51D7-6B6E-8816-CDC4D8A5E4E3}"/>
                </a:ext>
              </a:extLst>
            </p:cNvPr>
            <p:cNvCxnSpPr>
              <a:cxnSpLocks/>
              <a:stCxn id="15" idx="1"/>
              <a:endCxn id="13" idx="6"/>
            </p:cNvCxnSpPr>
            <p:nvPr/>
          </p:nvCxnSpPr>
          <p:spPr>
            <a:xfrm flipH="1">
              <a:off x="8129981" y="5035348"/>
              <a:ext cx="2338585" cy="5455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A25C71D-E9BC-DF94-78F2-58E8EFF9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8157-1C52-9A81-E7D9-08E00CA5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4879" cy="1325563"/>
          </a:xfrm>
        </p:spPr>
        <p:txBody>
          <a:bodyPr/>
          <a:lstStyle/>
          <a:p>
            <a:r>
              <a:rPr lang="en-GB" b="1" dirty="0"/>
              <a:t>Human Evaluation for Reflection Generation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216E5-2DEE-8670-8291-3C6B5E5FC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45" y="1771650"/>
            <a:ext cx="5561163" cy="5086350"/>
          </a:xfrm>
        </p:spPr>
        <p:txBody>
          <a:bodyPr>
            <a:normAutofit/>
          </a:bodyPr>
          <a:lstStyle/>
          <a:p>
            <a:r>
              <a:rPr lang="en-GB" sz="2000" b="1" dirty="0"/>
              <a:t>Research Question</a:t>
            </a:r>
            <a:r>
              <a:rPr lang="en-GB" sz="2000" dirty="0"/>
              <a:t>: Are LM-produced reflections coherent &amp; context-consistent? If not, why not?</a:t>
            </a:r>
          </a:p>
          <a:p>
            <a:pPr lvl="1"/>
            <a:r>
              <a:rPr lang="en-GB" sz="1800" b="1" dirty="0"/>
              <a:t>NLG Task: Generate a reflection</a:t>
            </a:r>
            <a:r>
              <a:rPr lang="en-GB" sz="1800" dirty="0"/>
              <a:t>, given the N preceding utterances (a.k.a. dialogue history/context)</a:t>
            </a:r>
          </a:p>
          <a:p>
            <a:pPr lvl="1"/>
            <a:r>
              <a:rPr lang="en-GB" sz="1800" b="1" dirty="0"/>
              <a:t>Application</a:t>
            </a:r>
            <a:r>
              <a:rPr lang="en-GB" sz="1800" dirty="0"/>
              <a:t>: Reflection training takes time &amp; expert supervision --- good reflection generator can speed it up (Shen et al. 2020)</a:t>
            </a:r>
          </a:p>
          <a:p>
            <a:pPr lvl="1"/>
            <a:r>
              <a:rPr lang="en-GB" sz="1600" b="1" dirty="0"/>
              <a:t>Why only </a:t>
            </a:r>
            <a:r>
              <a:rPr lang="en-GB" sz="1600" b="1" i="1" dirty="0"/>
              <a:t>Reflection </a:t>
            </a:r>
            <a:r>
              <a:rPr lang="en-GB" sz="1600" b="1" dirty="0"/>
              <a:t>generation?</a:t>
            </a:r>
          </a:p>
          <a:p>
            <a:pPr lvl="2"/>
            <a:r>
              <a:rPr lang="en-GB" sz="1400" i="1" dirty="0"/>
              <a:t>Input</a:t>
            </a:r>
            <a:r>
              <a:rPr lang="en-GB" sz="1400" dirty="0"/>
              <a:t> and </a:t>
            </a:r>
            <a:r>
              <a:rPr lang="en-GB" sz="1400" i="1" dirty="0"/>
              <a:t>Question</a:t>
            </a:r>
            <a:r>
              <a:rPr lang="en-GB" sz="1400" dirty="0"/>
              <a:t> are proactive, so generation is riskier</a:t>
            </a:r>
          </a:p>
          <a:p>
            <a:pPr lvl="2"/>
            <a:r>
              <a:rPr lang="en-GB" sz="1400" i="1" dirty="0"/>
              <a:t>Other</a:t>
            </a:r>
            <a:r>
              <a:rPr lang="en-GB" sz="1400" dirty="0"/>
              <a:t> is mostly just facilitators (e.g., “Hmm”)</a:t>
            </a:r>
          </a:p>
          <a:p>
            <a:pPr lvl="2"/>
            <a:r>
              <a:rPr lang="en-GB" sz="1400" dirty="0"/>
              <a:t>In contrast, reflection only requires inferring from context – relatively safer</a:t>
            </a:r>
          </a:p>
          <a:p>
            <a:pPr lvl="1"/>
            <a:r>
              <a:rPr lang="en-GB" sz="1600" b="1" dirty="0"/>
              <a:t>Why focus on coherence-consistency?</a:t>
            </a:r>
          </a:p>
          <a:p>
            <a:pPr lvl="2"/>
            <a:r>
              <a:rPr lang="en-GB" sz="1400" dirty="0"/>
              <a:t>Empirically, we found coherent &amp; context-consistent LM reflections to also be good reflections by MI standards </a:t>
            </a:r>
          </a:p>
          <a:p>
            <a:pPr lvl="2"/>
            <a:r>
              <a:rPr lang="en-GB" sz="1400" u="sng" dirty="0"/>
              <a:t>So, if we filter out semantically erroneous/incongruous reflections, the remaining ones are likely good!</a:t>
            </a:r>
          </a:p>
          <a:p>
            <a:pPr lvl="2"/>
            <a:endParaRPr lang="en-GB" sz="1400" dirty="0"/>
          </a:p>
          <a:p>
            <a:pPr lvl="2"/>
            <a:endParaRPr lang="en-GB" sz="1400" dirty="0"/>
          </a:p>
          <a:p>
            <a:pPr lvl="1"/>
            <a:endParaRPr lang="en-GB" sz="1600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52D7B71-7C46-E01A-F170-1EE06FBE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29</a:t>
            </a:fld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0121C86-7EFC-3D05-7245-5DED4B332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089" y="3189552"/>
            <a:ext cx="5309989" cy="166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7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D30C-F649-AF69-7D5F-D1EEE23C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b="1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6BDBD-979F-3497-C33C-B5F17C788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393"/>
          </a:xfrm>
        </p:spPr>
        <p:txBody>
          <a:bodyPr>
            <a:normAutofit/>
          </a:bodyPr>
          <a:lstStyle/>
          <a:p>
            <a:r>
              <a:rPr lang="en-NL" dirty="0"/>
              <a:t>Creating counselling dialogue dataset: AnnoMI (ICASSP 2022)</a:t>
            </a:r>
          </a:p>
          <a:p>
            <a:endParaRPr lang="en-NL" dirty="0"/>
          </a:p>
          <a:p>
            <a:r>
              <a:rPr lang="en-NL" dirty="0"/>
              <a:t>Suggesting next-turn dialogue action for therapist (Interspeech 2022)</a:t>
            </a:r>
          </a:p>
          <a:p>
            <a:endParaRPr lang="en-NL" dirty="0"/>
          </a:p>
          <a:p>
            <a:r>
              <a:rPr lang="en-NL" dirty="0"/>
              <a:t>Generating next-turn response for therapist &amp; Its </a:t>
            </a:r>
            <a:r>
              <a:rPr lang="en-GB" dirty="0"/>
              <a:t>e</a:t>
            </a:r>
            <a:r>
              <a:rPr lang="en-NL" dirty="0"/>
              <a:t>valuation (GEM@EMNLP 2022)</a:t>
            </a:r>
          </a:p>
          <a:p>
            <a:endParaRPr lang="en-NL" dirty="0"/>
          </a:p>
          <a:p>
            <a:r>
              <a:rPr lang="en-GB" dirty="0"/>
              <a:t>Outlook: How large language models (LLMs) can be conducive to NLP-based real-time assistance</a:t>
            </a:r>
            <a:endParaRPr lang="en-NL" dirty="0"/>
          </a:p>
          <a:p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8317D-818E-F9BA-961E-A156412C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25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1144" cy="1325563"/>
          </a:xfrm>
        </p:spPr>
        <p:txBody>
          <a:bodyPr/>
          <a:lstStyle/>
          <a:p>
            <a:r>
              <a:rPr lang="en-GB" b="1" dirty="0"/>
              <a:t>Human Evaluation for Reflection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B33DA-3637-D26B-2228-B245A5F7F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197" y="1645200"/>
                <a:ext cx="5532828" cy="482962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sz="2300" b="1" dirty="0"/>
                  <a:t>Previous work’s</a:t>
                </a:r>
                <a:r>
                  <a:rPr lang="en-GB" sz="2300" dirty="0"/>
                  <a:t> </a:t>
                </a:r>
                <a:r>
                  <a:rPr lang="en-GB" sz="2300" b="1" dirty="0"/>
                  <a:t>evaluation setups:</a:t>
                </a:r>
              </a:p>
              <a:p>
                <a:pPr lvl="1"/>
                <a:r>
                  <a:rPr lang="en-GB" sz="2100" dirty="0"/>
                  <a:t>Simplistic setup (good vs bad)</a:t>
                </a:r>
              </a:p>
              <a:p>
                <a:pPr lvl="1"/>
                <a:r>
                  <a:rPr lang="en-GB" sz="2100" dirty="0"/>
                  <a:t>Short context (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GB" sz="2100" dirty="0"/>
                  <a:t>5 context utterances) -&gt; hallucination is not explicitly considered</a:t>
                </a:r>
              </a:p>
              <a:p>
                <a:pPr lvl="2"/>
                <a:r>
                  <a:rPr lang="en-GB" sz="1800" dirty="0"/>
                  <a:t>E.g., contradiction to context can go undetected</a:t>
                </a:r>
              </a:p>
              <a:p>
                <a:pPr lvl="1"/>
                <a:r>
                  <a:rPr lang="en-GB" sz="2100" dirty="0"/>
                  <a:t>Reliant on experts -&gt; hard to scale due to cost!</a:t>
                </a:r>
              </a:p>
              <a:p>
                <a:endParaRPr lang="en-GB" sz="2300" b="1" dirty="0"/>
              </a:p>
              <a:p>
                <a:r>
                  <a:rPr lang="en-GB" sz="2300" b="1" dirty="0"/>
                  <a:t>Our proposal</a:t>
                </a:r>
                <a:r>
                  <a:rPr lang="en-GB" sz="2300" dirty="0"/>
                  <a:t>: Disentangling human evaluation in 2 phases: laypeople- &amp; experts-based</a:t>
                </a:r>
              </a:p>
              <a:p>
                <a:pPr lvl="1"/>
                <a:r>
                  <a:rPr lang="en-GB" sz="2100" b="1" dirty="0"/>
                  <a:t>Phase 1</a:t>
                </a:r>
                <a:r>
                  <a:rPr lang="en-GB" sz="2100" dirty="0"/>
                  <a:t>: laypeople determine if reflection is coherent &amp; context-consistent</a:t>
                </a:r>
              </a:p>
              <a:p>
                <a:pPr lvl="2"/>
                <a:r>
                  <a:rPr lang="en-GB" sz="1800" dirty="0"/>
                  <a:t>If not, laypeople point out reflection’s errors</a:t>
                </a:r>
              </a:p>
              <a:p>
                <a:pPr lvl="2"/>
                <a:r>
                  <a:rPr lang="en-GB" sz="1800" dirty="0"/>
                  <a:t>If so, go to Phase 2</a:t>
                </a:r>
              </a:p>
              <a:p>
                <a:pPr lvl="1"/>
                <a:r>
                  <a:rPr lang="en-GB" sz="2100" b="1" dirty="0">
                    <a:solidFill>
                      <a:schemeClr val="bg1"/>
                    </a:solidFill>
                  </a:rPr>
                  <a:t>Phase 2</a:t>
                </a:r>
                <a:r>
                  <a:rPr lang="en-GB" sz="2100" dirty="0">
                    <a:solidFill>
                      <a:schemeClr val="bg1"/>
                    </a:solidFill>
                  </a:rPr>
                  <a:t>: experts determine if coherent reflection conforms to therapy guidelines</a:t>
                </a:r>
              </a:p>
              <a:p>
                <a:pPr lvl="1"/>
                <a:r>
                  <a:rPr lang="en-GB" sz="2100" u="sng" dirty="0">
                    <a:solidFill>
                      <a:schemeClr val="bg1"/>
                    </a:solidFill>
                  </a:rPr>
                  <a:t>Motivation</a:t>
                </a:r>
                <a:r>
                  <a:rPr lang="en-GB" sz="2100" dirty="0">
                    <a:solidFill>
                      <a:schemeClr val="bg1"/>
                    </a:solidFill>
                  </a:rPr>
                  <a:t>: laypeople are qualified for Phase-1 evaluation, thus saving time &amp; resources</a:t>
                </a:r>
              </a:p>
              <a:p>
                <a:pPr lvl="1"/>
                <a:r>
                  <a:rPr lang="en-GB" sz="2100" dirty="0">
                    <a:solidFill>
                      <a:schemeClr val="bg1"/>
                    </a:solidFill>
                  </a:rPr>
                  <a:t>In this work, </a:t>
                </a:r>
                <a:r>
                  <a:rPr lang="en-GB" sz="2100" u="sng" dirty="0">
                    <a:solidFill>
                      <a:schemeClr val="bg1"/>
                    </a:solidFill>
                  </a:rPr>
                  <a:t>we devise a long-context (14 utterances) annotation scheme for </a:t>
                </a:r>
                <a:r>
                  <a:rPr lang="en-GB" sz="2100" b="1" u="sng" dirty="0">
                    <a:solidFill>
                      <a:schemeClr val="bg1"/>
                    </a:solidFill>
                  </a:rPr>
                  <a:t>Phase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B33DA-3637-D26B-2228-B245A5F7F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197" y="1645200"/>
                <a:ext cx="5532828" cy="4829629"/>
              </a:xfrm>
              <a:blipFill>
                <a:blip r:embed="rId2"/>
                <a:stretch>
                  <a:fillRect l="-991" t="-2399" r="-14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E3EC56DC-AA9C-9055-456D-7025BECF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98024" y="1245600"/>
            <a:ext cx="5974322" cy="45962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01806-C058-B302-24CA-5DDB8CBE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1144" cy="1325563"/>
          </a:xfrm>
        </p:spPr>
        <p:txBody>
          <a:bodyPr/>
          <a:lstStyle/>
          <a:p>
            <a:r>
              <a:rPr lang="en-GB" b="1" dirty="0"/>
              <a:t>Human Evaluation for Reflection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B33DA-3637-D26B-2228-B245A5F7F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197" y="1645258"/>
                <a:ext cx="5532828" cy="466241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sz="2300" b="1" dirty="0"/>
                  <a:t>Previous work’s</a:t>
                </a:r>
                <a:r>
                  <a:rPr lang="en-GB" sz="2300" dirty="0"/>
                  <a:t> </a:t>
                </a:r>
                <a:r>
                  <a:rPr lang="en-GB" sz="2300" b="1" dirty="0"/>
                  <a:t>evaluation setups:</a:t>
                </a:r>
              </a:p>
              <a:p>
                <a:pPr lvl="1"/>
                <a:r>
                  <a:rPr lang="en-GB" sz="2100" dirty="0"/>
                  <a:t>Simplistic setup (good vs bad)</a:t>
                </a:r>
              </a:p>
              <a:p>
                <a:pPr lvl="1"/>
                <a:r>
                  <a:rPr lang="en-GB" sz="2100" dirty="0"/>
                  <a:t>Short context (</a:t>
                </a:r>
                <a14:m>
                  <m:oMath xmlns:m="http://schemas.openxmlformats.org/officeDocument/2006/math">
                    <m:r>
                      <a:rPr lang="en-GB" sz="2100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GB" sz="2100" dirty="0"/>
                  <a:t>5 context utterances) -&gt; hallucination is not explicitly considered</a:t>
                </a:r>
              </a:p>
              <a:p>
                <a:pPr lvl="2"/>
                <a:r>
                  <a:rPr lang="en-GB" sz="1800" dirty="0"/>
                  <a:t>E.g., contradiction to context can go undetected</a:t>
                </a:r>
              </a:p>
              <a:p>
                <a:pPr lvl="1"/>
                <a:r>
                  <a:rPr lang="en-GB" sz="2100" dirty="0"/>
                  <a:t>Reliant on experts -&gt; hard to scale due to cost!</a:t>
                </a:r>
              </a:p>
              <a:p>
                <a:endParaRPr lang="en-GB" sz="2300" b="1" dirty="0"/>
              </a:p>
              <a:p>
                <a:r>
                  <a:rPr lang="en-GB" sz="2300" b="1" dirty="0"/>
                  <a:t>Our proposal</a:t>
                </a:r>
                <a:r>
                  <a:rPr lang="en-GB" sz="2300" dirty="0"/>
                  <a:t>: Disentangling human evaluation in 2 phases: laypeople- &amp; experts-based</a:t>
                </a:r>
              </a:p>
              <a:p>
                <a:pPr lvl="1"/>
                <a:r>
                  <a:rPr lang="en-GB" sz="2100" b="1" dirty="0"/>
                  <a:t>Phase 1</a:t>
                </a:r>
                <a:r>
                  <a:rPr lang="en-GB" sz="2100" dirty="0"/>
                  <a:t>: laypeople determine if reflection is coherent &amp; context-consistent</a:t>
                </a:r>
              </a:p>
              <a:p>
                <a:pPr lvl="2"/>
                <a:r>
                  <a:rPr lang="en-GB" sz="1800" dirty="0"/>
                  <a:t>If not, laypeople point out reflection’s errors</a:t>
                </a:r>
              </a:p>
              <a:p>
                <a:pPr lvl="2"/>
                <a:r>
                  <a:rPr lang="en-GB" sz="1800" dirty="0"/>
                  <a:t>If so, go to Phase 2</a:t>
                </a:r>
              </a:p>
              <a:p>
                <a:pPr lvl="1"/>
                <a:r>
                  <a:rPr lang="en-GB" sz="2100" b="1" dirty="0"/>
                  <a:t>Phase 2</a:t>
                </a:r>
                <a:r>
                  <a:rPr lang="en-GB" sz="2100" dirty="0"/>
                  <a:t>: experts determine if coherent reflection conforms to therapy guidelines</a:t>
                </a:r>
              </a:p>
              <a:p>
                <a:pPr lvl="1"/>
                <a:r>
                  <a:rPr lang="en-GB" sz="2100" u="sng" dirty="0"/>
                  <a:t>Motivation</a:t>
                </a:r>
                <a:r>
                  <a:rPr lang="en-GB" sz="2100" dirty="0"/>
                  <a:t>: laypeople are qualified for Phase-1 evaluation, thus saving time &amp; resources</a:t>
                </a:r>
              </a:p>
              <a:p>
                <a:pPr lvl="1"/>
                <a:r>
                  <a:rPr lang="en-GB" sz="2100" dirty="0"/>
                  <a:t>In this work, </a:t>
                </a:r>
                <a:r>
                  <a:rPr lang="en-GB" sz="2100" u="sng" dirty="0"/>
                  <a:t>we devise a long-context (14 utterances) annotation scheme for </a:t>
                </a:r>
                <a:r>
                  <a:rPr lang="en-GB" sz="2100" b="1" u="sng" dirty="0"/>
                  <a:t>Phase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B33DA-3637-D26B-2228-B245A5F7F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197" y="1645258"/>
                <a:ext cx="5532828" cy="4662412"/>
              </a:xfrm>
              <a:blipFill>
                <a:blip r:embed="rId2"/>
                <a:stretch>
                  <a:fillRect l="-991" t="-2484" r="-1432" b="-1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E3EC56DC-AA9C-9055-456D-7025BECF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17678" y="1251690"/>
            <a:ext cx="5974322" cy="56063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6D61-9343-AE6A-93EB-94DF78A3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9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7469-FB09-23BF-6A29-C3B3D211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Human Evaluation for Reflection Generation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67182-6C49-CC8C-CE15-075909D0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109" cy="4351338"/>
          </a:xfrm>
        </p:spPr>
        <p:txBody>
          <a:bodyPr/>
          <a:lstStyle/>
          <a:p>
            <a:r>
              <a:rPr lang="en-GB" sz="2400" b="1" dirty="0"/>
              <a:t>Reflection Generators</a:t>
            </a:r>
            <a:r>
              <a:rPr lang="en-GB" sz="2400" dirty="0"/>
              <a:t>: GPT-2 (medium, 355M) &amp; BART (large, 406M)</a:t>
            </a:r>
          </a:p>
          <a:p>
            <a:pPr lvl="1"/>
            <a:r>
              <a:rPr lang="en-GB" sz="2000" b="1" dirty="0"/>
              <a:t>Fine-tuning: </a:t>
            </a:r>
            <a:r>
              <a:rPr lang="en-GB" sz="2000" dirty="0"/>
              <a:t>contexts from </a:t>
            </a:r>
            <a:r>
              <a:rPr lang="en-GB" sz="2000" dirty="0" err="1"/>
              <a:t>AnnoMI</a:t>
            </a:r>
            <a:r>
              <a:rPr lang="en-GB" sz="2000" dirty="0"/>
              <a:t> where gold-standard responses are reflections</a:t>
            </a:r>
            <a:endParaRPr lang="en-GB" sz="2000" b="1" dirty="0"/>
          </a:p>
          <a:p>
            <a:pPr lvl="1"/>
            <a:r>
              <a:rPr lang="en-GB" sz="2000" b="1" dirty="0"/>
              <a:t>Input context</a:t>
            </a:r>
            <a:r>
              <a:rPr lang="en-GB" sz="2000" dirty="0"/>
              <a:t>: previous utterances left-truncated at 384 tokens in length -&gt; on average most recent 14 utterances</a:t>
            </a:r>
          </a:p>
          <a:p>
            <a:pPr lvl="1"/>
            <a:r>
              <a:rPr lang="en-GB" sz="2000" b="1" dirty="0"/>
              <a:t>Output</a:t>
            </a:r>
            <a:r>
              <a:rPr lang="en-GB" sz="2000" dirty="0"/>
              <a:t>: reflection, at most 128 tokens</a:t>
            </a:r>
          </a:p>
          <a:p>
            <a:pPr lvl="1"/>
            <a:r>
              <a:rPr lang="en-GB" sz="2000" b="1" dirty="0"/>
              <a:t>Decoding:</a:t>
            </a:r>
          </a:p>
          <a:p>
            <a:pPr lvl="2"/>
            <a:r>
              <a:rPr lang="en-GB" sz="1600" dirty="0"/>
              <a:t>Greedy</a:t>
            </a:r>
          </a:p>
          <a:p>
            <a:pPr lvl="2"/>
            <a:r>
              <a:rPr lang="en-GB" sz="1600" dirty="0"/>
              <a:t>5-Beam</a:t>
            </a:r>
          </a:p>
          <a:p>
            <a:pPr lvl="2"/>
            <a:r>
              <a:rPr lang="en-GB" sz="1600" dirty="0"/>
              <a:t>Nucleus, p ∈ {0.4, 0.6, 0.8, 0.95}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041A-1CB1-4A75-5D27-82CDA939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9B074-0B60-2809-040A-AB1C80599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0"/>
          <a:stretch/>
        </p:blipFill>
        <p:spPr>
          <a:xfrm>
            <a:off x="6585669" y="2066715"/>
            <a:ext cx="3250385" cy="3535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25E5AC-76A0-FD30-363A-994E70A7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299" y="5864663"/>
            <a:ext cx="3588672" cy="491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B05B34-E92E-30C4-0DC1-27AC07CB6752}"/>
              </a:ext>
            </a:extLst>
          </p:cNvPr>
          <p:cNvSpPr txBox="1"/>
          <p:nvPr/>
        </p:nvSpPr>
        <p:spPr>
          <a:xfrm>
            <a:off x="7535530" y="1712902"/>
            <a:ext cx="97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52EF7-63F1-B467-F846-A3EB66002EB2}"/>
              </a:ext>
            </a:extLst>
          </p:cNvPr>
          <p:cNvSpPr txBox="1"/>
          <p:nvPr/>
        </p:nvSpPr>
        <p:spPr>
          <a:xfrm>
            <a:off x="7230272" y="5537045"/>
            <a:ext cx="1961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/>
              <a:t>Reflection Candidate</a:t>
            </a:r>
          </a:p>
        </p:txBody>
      </p:sp>
    </p:spTree>
    <p:extLst>
      <p:ext uri="{BB962C8B-B14F-4D97-AF65-F5344CB8AC3E}">
        <p14:creationId xmlns:p14="http://schemas.microsoft.com/office/powerpoint/2010/main" val="41101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7469-FB09-23BF-6A29-C3B3D211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Human Evaluation for Reflection Generation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67182-6C49-CC8C-CE15-075909D0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109" cy="4667250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/>
              <a:t>Annotation Materials</a:t>
            </a:r>
          </a:p>
          <a:p>
            <a:pPr lvl="1"/>
            <a:r>
              <a:rPr lang="en-GB" sz="2000" dirty="0"/>
              <a:t>3 contexts from 3 sampled dialogues</a:t>
            </a:r>
          </a:p>
          <a:p>
            <a:pPr lvl="1"/>
            <a:r>
              <a:rPr lang="en-GB" sz="2000" dirty="0"/>
              <a:t>60 generated reflections randomly sampled for annotation</a:t>
            </a:r>
          </a:p>
          <a:p>
            <a:endParaRPr lang="en-GB" sz="2400" b="1" dirty="0"/>
          </a:p>
          <a:p>
            <a:r>
              <a:rPr lang="en-GB" sz="2400" b="1" dirty="0"/>
              <a:t>Annotators</a:t>
            </a:r>
            <a:r>
              <a:rPr lang="en-GB" sz="2400" dirty="0"/>
              <a:t> </a:t>
            </a:r>
          </a:p>
          <a:p>
            <a:pPr lvl="1"/>
            <a:r>
              <a:rPr lang="en-GB" sz="2000" dirty="0"/>
              <a:t>6 volunteers without prior experience in NLP or psychology/psychotherapy</a:t>
            </a:r>
          </a:p>
          <a:p>
            <a:pPr lvl="1"/>
            <a:r>
              <a:rPr lang="en-GB" sz="2000" dirty="0"/>
              <a:t>Each volunteer annotates all 60 reflections</a:t>
            </a:r>
          </a:p>
          <a:p>
            <a:pPr lvl="1"/>
            <a:endParaRPr lang="en-GB" sz="2000" dirty="0"/>
          </a:p>
          <a:p>
            <a:r>
              <a:rPr lang="en-GB" sz="2400" b="1" dirty="0">
                <a:solidFill>
                  <a:schemeClr val="bg1"/>
                </a:solidFill>
              </a:rPr>
              <a:t>Procedure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No definition of coherence/consistency given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Q1:</a:t>
            </a:r>
            <a:r>
              <a:rPr lang="en-GB" sz="2000" dirty="0">
                <a:solidFill>
                  <a:schemeClr val="bg1"/>
                </a:solidFill>
              </a:rPr>
              <a:t> Is the reflection coherent &amp; consistent </a:t>
            </a:r>
            <a:r>
              <a:rPr lang="en-GB" sz="2000" dirty="0" err="1">
                <a:solidFill>
                  <a:schemeClr val="bg1"/>
                </a:solidFill>
              </a:rPr>
              <a:t>w.r.t.</a:t>
            </a:r>
            <a:r>
              <a:rPr lang="en-GB" sz="2000" dirty="0">
                <a:solidFill>
                  <a:schemeClr val="bg1"/>
                </a:solidFill>
              </a:rPr>
              <a:t> its context?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Q2:</a:t>
            </a:r>
            <a:r>
              <a:rPr lang="en-GB" sz="2000" dirty="0">
                <a:solidFill>
                  <a:schemeClr val="bg1"/>
                </a:solidFill>
              </a:rPr>
              <a:t> If not, describe the errors/issues of the reflection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6AAA14-DFAC-38D7-366F-182C0328D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88"/>
          <a:stretch/>
        </p:blipFill>
        <p:spPr>
          <a:xfrm>
            <a:off x="6500220" y="1367771"/>
            <a:ext cx="4624980" cy="284401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75EAA-306D-0193-84D0-79C2C3FD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7469-FB09-23BF-6A29-C3B3D211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Human Evaluation for Reflection Generation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67182-6C49-CC8C-CE15-075909D0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109" cy="4667250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/>
              <a:t>Annotation Materials</a:t>
            </a:r>
          </a:p>
          <a:p>
            <a:pPr lvl="1"/>
            <a:r>
              <a:rPr lang="en-GB" sz="2000" dirty="0"/>
              <a:t>3 contexts from 3 sampled dialogues</a:t>
            </a:r>
          </a:p>
          <a:p>
            <a:pPr lvl="1"/>
            <a:r>
              <a:rPr lang="en-GB" sz="2000" dirty="0"/>
              <a:t>60 generated reflections randomly sampled for annotation</a:t>
            </a:r>
          </a:p>
          <a:p>
            <a:endParaRPr lang="en-GB" sz="2400" b="1" dirty="0"/>
          </a:p>
          <a:p>
            <a:r>
              <a:rPr lang="en-GB" sz="2400" b="1" dirty="0"/>
              <a:t>Annotators</a:t>
            </a:r>
            <a:r>
              <a:rPr lang="en-GB" sz="2400" dirty="0"/>
              <a:t> </a:t>
            </a:r>
          </a:p>
          <a:p>
            <a:pPr lvl="1"/>
            <a:r>
              <a:rPr lang="en-GB" sz="2000" dirty="0"/>
              <a:t>6 volunteers without prior experience in NLP or psychology/psychotherapy</a:t>
            </a:r>
          </a:p>
          <a:p>
            <a:pPr lvl="1"/>
            <a:r>
              <a:rPr lang="en-GB" sz="2000" dirty="0"/>
              <a:t>Each volunteer annotates all 60 reflections</a:t>
            </a:r>
          </a:p>
          <a:p>
            <a:pPr lvl="1"/>
            <a:endParaRPr lang="en-GB" sz="2000" dirty="0"/>
          </a:p>
          <a:p>
            <a:r>
              <a:rPr lang="en-GB" sz="2400" b="1" dirty="0"/>
              <a:t>Procedure</a:t>
            </a:r>
          </a:p>
          <a:p>
            <a:pPr lvl="1"/>
            <a:r>
              <a:rPr lang="en-GB" sz="2000" dirty="0"/>
              <a:t>No definition of coherence/consistency given to avoid bias</a:t>
            </a:r>
          </a:p>
          <a:p>
            <a:pPr lvl="1"/>
            <a:r>
              <a:rPr lang="en-GB" sz="2000" b="1" dirty="0"/>
              <a:t>Q1:</a:t>
            </a:r>
            <a:r>
              <a:rPr lang="en-GB" sz="2000" dirty="0"/>
              <a:t> Is the reflection coherent &amp; consistent </a:t>
            </a:r>
            <a:r>
              <a:rPr lang="en-GB" sz="2000" dirty="0" err="1"/>
              <a:t>w.r.t.</a:t>
            </a:r>
            <a:r>
              <a:rPr lang="en-GB" sz="2000" dirty="0"/>
              <a:t> its context?</a:t>
            </a:r>
          </a:p>
          <a:p>
            <a:pPr lvl="1"/>
            <a:r>
              <a:rPr lang="en-GB" sz="2000" b="1" dirty="0"/>
              <a:t>Q2:</a:t>
            </a:r>
            <a:r>
              <a:rPr lang="en-GB" sz="2000" dirty="0"/>
              <a:t> If not, describe the errors/issues of the reflection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6AAA14-DFAC-38D7-366F-182C0328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20" y="1367771"/>
            <a:ext cx="4624980" cy="5436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F95F7-FA0E-3EB1-FFBD-F6BF6AB3E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1367771"/>
            <a:ext cx="2324100" cy="24047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DAF1D-C0FF-1336-2A46-498FC16A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4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BE55-8A7E-EA7C-7505-374DA792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801-C32A-E496-6A62-EB6838BF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90164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Inter-Annotator Agreement</a:t>
            </a:r>
          </a:p>
          <a:p>
            <a:pPr lvl="1"/>
            <a:r>
              <a:rPr lang="en-GB" sz="2000" dirty="0"/>
              <a:t>Moderate on “Coherent &amp; Consistent?” Question (Randolph’s kappa)</a:t>
            </a:r>
          </a:p>
          <a:p>
            <a:pPr lvl="1"/>
            <a:endParaRPr lang="en-GB" sz="2000" dirty="0"/>
          </a:p>
          <a:p>
            <a:endParaRPr lang="en-GB" sz="2400" dirty="0"/>
          </a:p>
          <a:p>
            <a:r>
              <a:rPr lang="en-GB" sz="2400" dirty="0"/>
              <a:t>Processing of Annotators’ Error Descriptions: </a:t>
            </a:r>
            <a:r>
              <a:rPr lang="en-GB" sz="2400" b="1" dirty="0"/>
              <a:t>Thematic Analysis</a:t>
            </a:r>
          </a:p>
          <a:p>
            <a:pPr lvl="1"/>
            <a:r>
              <a:rPr lang="en-GB" sz="2000" dirty="0"/>
              <a:t>Manually and systematically identifying common patterns in free-text error descriptions</a:t>
            </a:r>
          </a:p>
          <a:p>
            <a:pPr lvl="1"/>
            <a:r>
              <a:rPr lang="en-GB" sz="2000" dirty="0"/>
              <a:t>Summarising patterns into discrete error categories</a:t>
            </a:r>
          </a:p>
          <a:p>
            <a:pPr lvl="1"/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2D1C5-F16F-9A19-8F4B-CA658ED9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73" y="2374321"/>
            <a:ext cx="2532756" cy="26205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BD0E0-EE06-A734-2B90-8371B3ED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BE55-8A7E-EA7C-7505-374DA792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801-C32A-E496-6A62-EB6838BF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472"/>
            <a:ext cx="5895109" cy="5315527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/>
              <a:t>Established Error Categories</a:t>
            </a:r>
          </a:p>
          <a:p>
            <a:pPr marL="0" indent="0">
              <a:buNone/>
            </a:pPr>
            <a:r>
              <a:rPr lang="en-GB" sz="1500" i="1" dirty="0"/>
              <a:t>(examples are for illustrative purposes only)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Malformed</a:t>
            </a:r>
          </a:p>
          <a:p>
            <a:pPr lvl="2"/>
            <a:r>
              <a:rPr lang="en-GB" sz="1600" dirty="0">
                <a:solidFill>
                  <a:schemeClr val="bg1"/>
                </a:solidFill>
              </a:rPr>
              <a:t>A response that “feels broken” due to unclear references, bad grammar, or confusing logic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Dialogue-contradicting</a:t>
            </a:r>
          </a:p>
          <a:p>
            <a:pPr lvl="2"/>
            <a:r>
              <a:rPr lang="en-GB" sz="1600" dirty="0">
                <a:solidFill>
                  <a:schemeClr val="bg1"/>
                </a:solidFill>
              </a:rPr>
              <a:t>Contradicting context partially or fully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Parroting</a:t>
            </a:r>
          </a:p>
          <a:p>
            <a:pPr lvl="2"/>
            <a:r>
              <a:rPr lang="en-GB" sz="1600" dirty="0">
                <a:solidFill>
                  <a:schemeClr val="bg1"/>
                </a:solidFill>
              </a:rPr>
              <a:t>Unnaturally repeating a certain part of context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Off-topic</a:t>
            </a:r>
          </a:p>
          <a:p>
            <a:pPr lvl="2"/>
            <a:r>
              <a:rPr lang="en-GB" sz="1600" dirty="0">
                <a:solidFill>
                  <a:schemeClr val="bg1"/>
                </a:solidFill>
              </a:rPr>
              <a:t>Little to no relevance to dialogue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On-topic but unverifiable </a:t>
            </a:r>
            <a:r>
              <a:rPr lang="en-GB" sz="2000" b="1" dirty="0" err="1">
                <a:solidFill>
                  <a:schemeClr val="bg1"/>
                </a:solidFill>
              </a:rPr>
              <a:t>w.r.t.</a:t>
            </a:r>
            <a:r>
              <a:rPr lang="en-GB" sz="2000" b="1" dirty="0">
                <a:solidFill>
                  <a:schemeClr val="bg1"/>
                </a:solidFill>
              </a:rPr>
              <a:t> Context</a:t>
            </a:r>
          </a:p>
          <a:p>
            <a:pPr lvl="1"/>
            <a:endParaRPr lang="en-GB" sz="2000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Considerations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Good reflections can sometimes repeat what client has said, but they are  different from parroting</a:t>
            </a:r>
          </a:p>
          <a:p>
            <a:pPr lvl="1"/>
            <a:r>
              <a:rPr lang="en-GB" sz="2000" i="1" dirty="0">
                <a:solidFill>
                  <a:schemeClr val="bg1"/>
                </a:solidFill>
              </a:rPr>
              <a:t>Dialogue-contradicting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i="1" dirty="0">
                <a:solidFill>
                  <a:schemeClr val="bg1"/>
                </a:solidFill>
              </a:rPr>
              <a:t>Off-topic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1" dirty="0">
                <a:solidFill>
                  <a:schemeClr val="bg1"/>
                </a:solidFill>
              </a:rPr>
              <a:t>On-topic but unverifiable</a:t>
            </a:r>
            <a:r>
              <a:rPr lang="en-GB" sz="2000" dirty="0">
                <a:solidFill>
                  <a:schemeClr val="bg1"/>
                </a:solidFill>
              </a:rPr>
              <a:t> are sub-types of hallucination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Users of this scheme may add “Other” to capture errors that do not fit neatly into one category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74A24-B1EF-DC39-EED8-FBC77B5B5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52"/>
          <a:stretch/>
        </p:blipFill>
        <p:spPr>
          <a:xfrm>
            <a:off x="6733309" y="-1"/>
            <a:ext cx="4672659" cy="40494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C95EF-7C28-98BC-3EE4-7DEE2ED4B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0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BE55-8A7E-EA7C-7505-374DA792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801-C32A-E496-6A62-EB6838BF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472"/>
            <a:ext cx="5895109" cy="5315527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/>
              <a:t>Established Error Categories</a:t>
            </a:r>
          </a:p>
          <a:p>
            <a:pPr marL="0" indent="0">
              <a:buNone/>
            </a:pPr>
            <a:r>
              <a:rPr lang="en-GB" sz="1500" i="1" dirty="0"/>
              <a:t>(examples are for illustrative purposes only)</a:t>
            </a:r>
          </a:p>
          <a:p>
            <a:pPr lvl="1"/>
            <a:r>
              <a:rPr lang="en-GB" sz="2000" b="1" dirty="0"/>
              <a:t>Malformed</a:t>
            </a:r>
          </a:p>
          <a:p>
            <a:pPr lvl="2"/>
            <a:r>
              <a:rPr lang="en-GB" sz="1600" dirty="0"/>
              <a:t>A response that “feels broken” due to unclear references, bad grammar, or confusing logic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Dialogue-contradicting</a:t>
            </a:r>
          </a:p>
          <a:p>
            <a:pPr lvl="2"/>
            <a:r>
              <a:rPr lang="en-GB" sz="1600" dirty="0">
                <a:solidFill>
                  <a:schemeClr val="bg1"/>
                </a:solidFill>
              </a:rPr>
              <a:t>Contradicting context partially or fully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Parroting</a:t>
            </a:r>
          </a:p>
          <a:p>
            <a:pPr lvl="2"/>
            <a:r>
              <a:rPr lang="en-GB" sz="1600" dirty="0">
                <a:solidFill>
                  <a:schemeClr val="bg1"/>
                </a:solidFill>
              </a:rPr>
              <a:t>Unnaturally repeating a certain part of context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Off-topic</a:t>
            </a:r>
          </a:p>
          <a:p>
            <a:pPr lvl="2"/>
            <a:r>
              <a:rPr lang="en-GB" sz="1600" dirty="0">
                <a:solidFill>
                  <a:schemeClr val="bg1"/>
                </a:solidFill>
              </a:rPr>
              <a:t>Little to no relevance to dialogue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On-topic but unverifiable </a:t>
            </a:r>
            <a:r>
              <a:rPr lang="en-GB" sz="2000" b="1" dirty="0" err="1">
                <a:solidFill>
                  <a:schemeClr val="bg1"/>
                </a:solidFill>
              </a:rPr>
              <a:t>w.r.t.</a:t>
            </a:r>
            <a:r>
              <a:rPr lang="en-GB" sz="2000" b="1" dirty="0">
                <a:solidFill>
                  <a:schemeClr val="bg1"/>
                </a:solidFill>
              </a:rPr>
              <a:t> Context</a:t>
            </a:r>
          </a:p>
          <a:p>
            <a:pPr lvl="1"/>
            <a:endParaRPr lang="en-GB" sz="2000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Considerations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Good reflections can sometimes repeat what client has said, but they are  different from parroting</a:t>
            </a:r>
          </a:p>
          <a:p>
            <a:pPr lvl="1"/>
            <a:r>
              <a:rPr lang="en-GB" sz="2000" i="1" dirty="0">
                <a:solidFill>
                  <a:schemeClr val="bg1"/>
                </a:solidFill>
              </a:rPr>
              <a:t>Dialogue-contradicting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i="1" dirty="0">
                <a:solidFill>
                  <a:schemeClr val="bg1"/>
                </a:solidFill>
              </a:rPr>
              <a:t>Off-topic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1" dirty="0">
                <a:solidFill>
                  <a:schemeClr val="bg1"/>
                </a:solidFill>
              </a:rPr>
              <a:t>On-topic but unverifiable</a:t>
            </a:r>
            <a:r>
              <a:rPr lang="en-GB" sz="2000" dirty="0">
                <a:solidFill>
                  <a:schemeClr val="bg1"/>
                </a:solidFill>
              </a:rPr>
              <a:t> are sub-types of hallucination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Users of this scheme may add “Other” to capture errors that do not fit neatly into one category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74A24-B1EF-DC39-EED8-FBC77B5B5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47"/>
          <a:stretch/>
        </p:blipFill>
        <p:spPr>
          <a:xfrm>
            <a:off x="6733309" y="-1"/>
            <a:ext cx="4672659" cy="45230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C25E0-9096-BA60-E510-AF8FA78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43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BE55-8A7E-EA7C-7505-374DA792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801-C32A-E496-6A62-EB6838BF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472"/>
            <a:ext cx="5895109" cy="5315527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/>
              <a:t>Established Error Categories</a:t>
            </a:r>
          </a:p>
          <a:p>
            <a:pPr marL="0" indent="0">
              <a:buNone/>
            </a:pPr>
            <a:r>
              <a:rPr lang="en-GB" sz="1500" i="1" dirty="0"/>
              <a:t>(examples are for illustrative purposes only)</a:t>
            </a:r>
          </a:p>
          <a:p>
            <a:pPr lvl="1"/>
            <a:r>
              <a:rPr lang="en-GB" sz="2000" b="1" dirty="0"/>
              <a:t>Malformed</a:t>
            </a:r>
          </a:p>
          <a:p>
            <a:pPr lvl="2"/>
            <a:r>
              <a:rPr lang="en-GB" sz="1600" dirty="0"/>
              <a:t>A response that “feels broken” due to unclear references, bad grammar, or confusing logic</a:t>
            </a:r>
          </a:p>
          <a:p>
            <a:pPr lvl="1"/>
            <a:r>
              <a:rPr lang="en-GB" sz="2000" b="1" dirty="0"/>
              <a:t>Dialogue-contradicting</a:t>
            </a:r>
          </a:p>
          <a:p>
            <a:pPr lvl="2"/>
            <a:r>
              <a:rPr lang="en-GB" sz="1600" dirty="0"/>
              <a:t>Contradicting context partially or fully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Parroting</a:t>
            </a:r>
          </a:p>
          <a:p>
            <a:pPr lvl="2"/>
            <a:r>
              <a:rPr lang="en-GB" sz="1600" dirty="0">
                <a:solidFill>
                  <a:schemeClr val="bg1"/>
                </a:solidFill>
              </a:rPr>
              <a:t>Unnaturally repeating a certain part of context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Off-topic</a:t>
            </a:r>
          </a:p>
          <a:p>
            <a:pPr lvl="2"/>
            <a:r>
              <a:rPr lang="en-GB" sz="1600" dirty="0">
                <a:solidFill>
                  <a:schemeClr val="bg1"/>
                </a:solidFill>
              </a:rPr>
              <a:t>Little to no relevance to dialogue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On-topic but unverifiable </a:t>
            </a:r>
            <a:r>
              <a:rPr lang="en-GB" sz="2000" b="1" dirty="0" err="1">
                <a:solidFill>
                  <a:schemeClr val="bg1"/>
                </a:solidFill>
              </a:rPr>
              <a:t>w.r.t.</a:t>
            </a:r>
            <a:r>
              <a:rPr lang="en-GB" sz="2000" b="1" dirty="0">
                <a:solidFill>
                  <a:schemeClr val="bg1"/>
                </a:solidFill>
              </a:rPr>
              <a:t> Context</a:t>
            </a:r>
          </a:p>
          <a:p>
            <a:pPr lvl="1"/>
            <a:endParaRPr lang="en-GB" sz="2000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Considerations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Good reflections can sometimes repeat what client has said, but they are  different from parroting</a:t>
            </a:r>
          </a:p>
          <a:p>
            <a:pPr lvl="1"/>
            <a:r>
              <a:rPr lang="en-GB" sz="2000" i="1" dirty="0">
                <a:solidFill>
                  <a:schemeClr val="bg1"/>
                </a:solidFill>
              </a:rPr>
              <a:t>Dialogue-contradicting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i="1" dirty="0">
                <a:solidFill>
                  <a:schemeClr val="bg1"/>
                </a:solidFill>
              </a:rPr>
              <a:t>Off-topic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1" dirty="0">
                <a:solidFill>
                  <a:schemeClr val="bg1"/>
                </a:solidFill>
              </a:rPr>
              <a:t>On-topic but unverifiable</a:t>
            </a:r>
            <a:r>
              <a:rPr lang="en-GB" sz="2000" dirty="0">
                <a:solidFill>
                  <a:schemeClr val="bg1"/>
                </a:solidFill>
              </a:rPr>
              <a:t> are sub-types of hallucination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Users of this scheme may add “Other” to capture errors that do not fit neatly into one category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74A24-B1EF-DC39-EED8-FBC77B5B5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6905"/>
          <a:stretch/>
        </p:blipFill>
        <p:spPr>
          <a:xfrm>
            <a:off x="6733309" y="0"/>
            <a:ext cx="4672659" cy="50128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FBDFD-C99A-5E4D-A785-755C7F50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94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BE55-8A7E-EA7C-7505-374DA792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801-C32A-E496-6A62-EB6838BF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472"/>
            <a:ext cx="5895109" cy="5315527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/>
              <a:t>Established Error Categories</a:t>
            </a:r>
          </a:p>
          <a:p>
            <a:pPr marL="0" indent="0">
              <a:buNone/>
            </a:pPr>
            <a:r>
              <a:rPr lang="en-GB" sz="1500" i="1" dirty="0"/>
              <a:t>(examples are for illustrative purposes only)</a:t>
            </a:r>
          </a:p>
          <a:p>
            <a:pPr lvl="1"/>
            <a:r>
              <a:rPr lang="en-GB" sz="2000" b="1" dirty="0"/>
              <a:t>Malformed</a:t>
            </a:r>
          </a:p>
          <a:p>
            <a:pPr lvl="2"/>
            <a:r>
              <a:rPr lang="en-GB" sz="1600" dirty="0"/>
              <a:t>A response that “feels broken” due to unclear references, bad grammar, or confusing logic</a:t>
            </a:r>
          </a:p>
          <a:p>
            <a:pPr lvl="1"/>
            <a:r>
              <a:rPr lang="en-GB" sz="2000" b="1" dirty="0"/>
              <a:t>Dialogue-contradicting</a:t>
            </a:r>
          </a:p>
          <a:p>
            <a:pPr lvl="2"/>
            <a:r>
              <a:rPr lang="en-GB" sz="1600" dirty="0"/>
              <a:t>Contradicting context partially or fully</a:t>
            </a:r>
          </a:p>
          <a:p>
            <a:pPr lvl="1"/>
            <a:r>
              <a:rPr lang="en-GB" sz="2000" b="1" dirty="0"/>
              <a:t>Parroting</a:t>
            </a:r>
          </a:p>
          <a:p>
            <a:pPr lvl="2"/>
            <a:r>
              <a:rPr lang="en-GB" sz="1600" dirty="0"/>
              <a:t>Unnaturally repeating a certain part of context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Off-topic</a:t>
            </a:r>
          </a:p>
          <a:p>
            <a:pPr lvl="2"/>
            <a:r>
              <a:rPr lang="en-GB" sz="1600" dirty="0">
                <a:solidFill>
                  <a:schemeClr val="bg1"/>
                </a:solidFill>
              </a:rPr>
              <a:t>Little to no relevance to dialogue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On-topic but unverifiable </a:t>
            </a:r>
            <a:r>
              <a:rPr lang="en-GB" sz="2000" b="1" dirty="0" err="1">
                <a:solidFill>
                  <a:schemeClr val="bg1"/>
                </a:solidFill>
              </a:rPr>
              <a:t>w.r.t.</a:t>
            </a:r>
            <a:r>
              <a:rPr lang="en-GB" sz="2000" b="1" dirty="0">
                <a:solidFill>
                  <a:schemeClr val="bg1"/>
                </a:solidFill>
              </a:rPr>
              <a:t> Context</a:t>
            </a:r>
          </a:p>
          <a:p>
            <a:pPr lvl="1"/>
            <a:endParaRPr lang="en-GB" sz="2000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Considerations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Good reflections can sometimes repeat what client has said, but they are  different from parroting</a:t>
            </a:r>
          </a:p>
          <a:p>
            <a:pPr lvl="1"/>
            <a:r>
              <a:rPr lang="en-GB" sz="2000" i="1" dirty="0">
                <a:solidFill>
                  <a:schemeClr val="bg1"/>
                </a:solidFill>
              </a:rPr>
              <a:t>Dialogue-contradicting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i="1" dirty="0">
                <a:solidFill>
                  <a:schemeClr val="bg1"/>
                </a:solidFill>
              </a:rPr>
              <a:t>Off-topic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1" dirty="0">
                <a:solidFill>
                  <a:schemeClr val="bg1"/>
                </a:solidFill>
              </a:rPr>
              <a:t>On-topic but unverifiable</a:t>
            </a:r>
            <a:r>
              <a:rPr lang="en-GB" sz="2000" dirty="0">
                <a:solidFill>
                  <a:schemeClr val="bg1"/>
                </a:solidFill>
              </a:rPr>
              <a:t> are sub-types of hallucination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Users of this scheme may add “Other” to capture errors that do not fit neatly into one category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74A24-B1EF-DC39-EED8-FBC77B5B5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491"/>
          <a:stretch/>
        </p:blipFill>
        <p:spPr>
          <a:xfrm>
            <a:off x="6733309" y="-1"/>
            <a:ext cx="4672659" cy="53155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97C78-9CB8-05C9-E30E-EEAEE0C4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BEB166-99AB-137D-9406-B027AF8BEEE9}"/>
              </a:ext>
            </a:extLst>
          </p:cNvPr>
          <p:cNvSpPr txBox="1">
            <a:spLocks/>
          </p:cNvSpPr>
          <p:nvPr/>
        </p:nvSpPr>
        <p:spPr>
          <a:xfrm>
            <a:off x="534364" y="2766218"/>
            <a:ext cx="111232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4000" b="1" dirty="0"/>
              <a:t>P</a:t>
            </a:r>
            <a:r>
              <a:rPr lang="en-GB" sz="4000" b="1" dirty="0"/>
              <a:t>art</a:t>
            </a:r>
            <a:r>
              <a:rPr lang="en-NL" sz="4000" b="1" dirty="0"/>
              <a:t> </a:t>
            </a:r>
            <a:r>
              <a:rPr lang="en-GB" sz="4000" b="1" dirty="0"/>
              <a:t>1</a:t>
            </a:r>
            <a:r>
              <a:rPr lang="en-NL" sz="4000" b="1" dirty="0"/>
              <a:t>/</a:t>
            </a:r>
            <a:r>
              <a:rPr lang="en-GB" sz="4000" b="1" dirty="0"/>
              <a:t>4</a:t>
            </a:r>
            <a:br>
              <a:rPr lang="en-NL" sz="4000" b="1" dirty="0"/>
            </a:br>
            <a:r>
              <a:rPr lang="en-NL" sz="4000" b="1" dirty="0"/>
              <a:t>Creating counselling dialogue dataset: AnnoMI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484E8-31EB-A8F5-3B72-A2006B01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31A24-DB8D-2FF0-F728-1A5F5946D0CE}"/>
              </a:ext>
            </a:extLst>
          </p:cNvPr>
          <p:cNvSpPr txBox="1"/>
          <p:nvPr/>
        </p:nvSpPr>
        <p:spPr>
          <a:xfrm>
            <a:off x="2412519" y="5167311"/>
            <a:ext cx="736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Anno-MI: A Dataset of Expert-Annotated Counselling Dialogues</a:t>
            </a:r>
            <a:r>
              <a:rPr lang="en-GB" dirty="0"/>
              <a:t> (ICASSP 2022)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65C27-F1E6-8BA4-3B5A-48A70F80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25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BE55-8A7E-EA7C-7505-374DA792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801-C32A-E496-6A62-EB6838BF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472"/>
            <a:ext cx="5895109" cy="5315527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/>
              <a:t>Established Error Categories</a:t>
            </a:r>
          </a:p>
          <a:p>
            <a:pPr marL="0" indent="0">
              <a:buNone/>
            </a:pPr>
            <a:r>
              <a:rPr lang="en-GB" sz="1500" i="1" dirty="0"/>
              <a:t>(examples are for illustrative purposes only)</a:t>
            </a:r>
          </a:p>
          <a:p>
            <a:pPr lvl="1"/>
            <a:r>
              <a:rPr lang="en-GB" sz="2000" b="1" dirty="0"/>
              <a:t>Malformed</a:t>
            </a:r>
          </a:p>
          <a:p>
            <a:pPr lvl="2"/>
            <a:r>
              <a:rPr lang="en-GB" sz="1600" dirty="0"/>
              <a:t>A response that “feels broken” due to unclear references, bad grammar, or confusing logic</a:t>
            </a:r>
          </a:p>
          <a:p>
            <a:pPr lvl="1"/>
            <a:r>
              <a:rPr lang="en-GB" sz="2000" b="1" dirty="0"/>
              <a:t>Dialogue-contradicting</a:t>
            </a:r>
          </a:p>
          <a:p>
            <a:pPr lvl="2"/>
            <a:r>
              <a:rPr lang="en-GB" sz="1600" dirty="0"/>
              <a:t>Contradicting context partially or fully</a:t>
            </a:r>
          </a:p>
          <a:p>
            <a:pPr lvl="1"/>
            <a:r>
              <a:rPr lang="en-GB" sz="2000" b="1" dirty="0"/>
              <a:t>Parroting</a:t>
            </a:r>
          </a:p>
          <a:p>
            <a:pPr lvl="2"/>
            <a:r>
              <a:rPr lang="en-GB" sz="1600" dirty="0"/>
              <a:t>Unnaturally repeating a certain part of context</a:t>
            </a:r>
          </a:p>
          <a:p>
            <a:pPr lvl="1"/>
            <a:r>
              <a:rPr lang="en-GB" sz="2000" b="1" dirty="0"/>
              <a:t>Off-topic</a:t>
            </a:r>
          </a:p>
          <a:p>
            <a:pPr lvl="2"/>
            <a:r>
              <a:rPr lang="en-GB" sz="1600" dirty="0"/>
              <a:t>Little to no relevance to dialogue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On-topic but unverifiable </a:t>
            </a:r>
            <a:r>
              <a:rPr lang="en-GB" sz="2000" b="1" dirty="0" err="1">
                <a:solidFill>
                  <a:schemeClr val="bg1"/>
                </a:solidFill>
              </a:rPr>
              <a:t>w.r.t.</a:t>
            </a:r>
            <a:r>
              <a:rPr lang="en-GB" sz="2000" b="1" dirty="0">
                <a:solidFill>
                  <a:schemeClr val="bg1"/>
                </a:solidFill>
              </a:rPr>
              <a:t> Context</a:t>
            </a:r>
          </a:p>
          <a:p>
            <a:pPr lvl="1"/>
            <a:endParaRPr lang="en-GB" sz="2000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Considerations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Good reflections can sometimes repeat what client has said, but they are  different from parroting</a:t>
            </a:r>
          </a:p>
          <a:p>
            <a:pPr lvl="1"/>
            <a:r>
              <a:rPr lang="en-GB" sz="2000" i="1" dirty="0">
                <a:solidFill>
                  <a:schemeClr val="bg1"/>
                </a:solidFill>
              </a:rPr>
              <a:t>Dialogue-contradicting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i="1" dirty="0">
                <a:solidFill>
                  <a:schemeClr val="bg1"/>
                </a:solidFill>
              </a:rPr>
              <a:t>Off-topic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1" dirty="0">
                <a:solidFill>
                  <a:schemeClr val="bg1"/>
                </a:solidFill>
              </a:rPr>
              <a:t>On-topic but unverifiable</a:t>
            </a:r>
            <a:r>
              <a:rPr lang="en-GB" sz="2000" dirty="0">
                <a:solidFill>
                  <a:schemeClr val="bg1"/>
                </a:solidFill>
              </a:rPr>
              <a:t> are sub-types of hallucination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Users of this scheme may add “Other” to capture errors that do not fit neatly into one category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74A24-B1EF-DC39-EED8-FBC77B5B5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53"/>
          <a:stretch/>
        </p:blipFill>
        <p:spPr>
          <a:xfrm>
            <a:off x="6733309" y="-1"/>
            <a:ext cx="4672659" cy="55925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D4C35-FDFA-69DE-027A-1675894D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16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BE55-8A7E-EA7C-7505-374DA792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801-C32A-E496-6A62-EB6838BF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472"/>
            <a:ext cx="5895109" cy="5033819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/>
              <a:t>Established Error Categories</a:t>
            </a:r>
          </a:p>
          <a:p>
            <a:pPr marL="0" indent="0">
              <a:buNone/>
            </a:pPr>
            <a:r>
              <a:rPr lang="en-GB" sz="1500" i="1" dirty="0"/>
              <a:t>(examples are for illustrative purposes only)</a:t>
            </a:r>
          </a:p>
          <a:p>
            <a:pPr lvl="1"/>
            <a:r>
              <a:rPr lang="en-GB" sz="2000" b="1" dirty="0"/>
              <a:t>Malformed</a:t>
            </a:r>
          </a:p>
          <a:p>
            <a:pPr lvl="2"/>
            <a:r>
              <a:rPr lang="en-GB" sz="1600" dirty="0"/>
              <a:t>A response that “feels broken” due to unclear references, bad grammar, or confusing logic</a:t>
            </a:r>
          </a:p>
          <a:p>
            <a:pPr lvl="1"/>
            <a:r>
              <a:rPr lang="en-GB" sz="2000" b="1" dirty="0"/>
              <a:t>Dialogue-contradicting</a:t>
            </a:r>
          </a:p>
          <a:p>
            <a:pPr lvl="2"/>
            <a:r>
              <a:rPr lang="en-GB" sz="1600" dirty="0"/>
              <a:t>Contradicting context partially or fully</a:t>
            </a:r>
          </a:p>
          <a:p>
            <a:pPr lvl="1"/>
            <a:r>
              <a:rPr lang="en-GB" sz="2000" b="1" dirty="0"/>
              <a:t>Parroting</a:t>
            </a:r>
          </a:p>
          <a:p>
            <a:pPr lvl="2"/>
            <a:r>
              <a:rPr lang="en-GB" sz="1600" dirty="0"/>
              <a:t>Unnaturally repeating a certain part of context</a:t>
            </a:r>
          </a:p>
          <a:p>
            <a:pPr lvl="1"/>
            <a:r>
              <a:rPr lang="en-GB" sz="2000" b="1" dirty="0"/>
              <a:t>Off-topic</a:t>
            </a:r>
          </a:p>
          <a:p>
            <a:pPr lvl="2"/>
            <a:r>
              <a:rPr lang="en-GB" sz="1600" dirty="0"/>
              <a:t>Little to no relevance to dialogue</a:t>
            </a:r>
          </a:p>
          <a:p>
            <a:pPr lvl="1"/>
            <a:r>
              <a:rPr lang="en-GB" sz="2000" b="1" dirty="0"/>
              <a:t>On-topic but unverifiable </a:t>
            </a:r>
            <a:r>
              <a:rPr lang="en-GB" sz="2000" b="1" dirty="0" err="1"/>
              <a:t>w.r.t.</a:t>
            </a:r>
            <a:r>
              <a:rPr lang="en-GB" sz="2000" b="1" dirty="0"/>
              <a:t> Context</a:t>
            </a:r>
          </a:p>
          <a:p>
            <a:pPr lvl="1"/>
            <a:endParaRPr lang="en-GB" sz="2000" dirty="0"/>
          </a:p>
          <a:p>
            <a:r>
              <a:rPr lang="en-GB" sz="2400" b="1" dirty="0"/>
              <a:t>Considerations</a:t>
            </a:r>
          </a:p>
          <a:p>
            <a:pPr lvl="1"/>
            <a:r>
              <a:rPr lang="en-GB" sz="2000" i="1" dirty="0"/>
              <a:t>Dialogue-contradicting</a:t>
            </a:r>
            <a:r>
              <a:rPr lang="en-GB" sz="2000" dirty="0"/>
              <a:t>, </a:t>
            </a:r>
            <a:r>
              <a:rPr lang="en-GB" sz="2000" i="1" dirty="0"/>
              <a:t>Off-topic</a:t>
            </a:r>
            <a:r>
              <a:rPr lang="en-GB" sz="2000" dirty="0"/>
              <a:t> &amp; </a:t>
            </a:r>
            <a:r>
              <a:rPr lang="en-GB" sz="2000" i="1" dirty="0"/>
              <a:t>On-topic but unverifiable</a:t>
            </a:r>
            <a:r>
              <a:rPr lang="en-GB" sz="2000" dirty="0"/>
              <a:t> are sub-types of hallucination</a:t>
            </a:r>
          </a:p>
          <a:p>
            <a:pPr lvl="1"/>
            <a:r>
              <a:rPr lang="en-GB" sz="2000" dirty="0"/>
              <a:t>Users of this scheme may add “Other” to capture errors that do not fit neatly into one category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162E1-7947-5F38-7B29-F1B66468C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"/>
          <a:stretch/>
        </p:blipFill>
        <p:spPr>
          <a:xfrm>
            <a:off x="6733309" y="-1"/>
            <a:ext cx="467265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87C93-04AA-8EE6-797E-3A20A227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8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6A21-6F14-4185-A552-91F9FA2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064"/>
            <a:ext cx="9052249" cy="62960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Takeaways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B4E-4011-4855-87F4-6E787A9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065"/>
            <a:ext cx="7178964" cy="5059110"/>
          </a:xfrm>
        </p:spPr>
        <p:txBody>
          <a:bodyPr>
            <a:normAutofit/>
          </a:bodyPr>
          <a:lstStyle/>
          <a:p>
            <a:r>
              <a:rPr lang="en-GB" sz="2000" dirty="0"/>
              <a:t>Proposed laypeople-based evaluation setup of machine-generated reflections for counselling dialogues w.r.t coherence/consistency</a:t>
            </a:r>
          </a:p>
          <a:p>
            <a:pPr lvl="1"/>
            <a:r>
              <a:rPr lang="en-GB" sz="1600" dirty="0"/>
              <a:t>Disentangled from expert evaluation </a:t>
            </a:r>
            <a:r>
              <a:rPr lang="en-GB" sz="1600" dirty="0" err="1"/>
              <a:t>w.r.t.</a:t>
            </a:r>
            <a:r>
              <a:rPr lang="en-GB" sz="1600" dirty="0"/>
              <a:t> conformity to therapy guidelines, thus saving time &amp; resources on evaluation</a:t>
            </a:r>
          </a:p>
          <a:p>
            <a:pPr lvl="1"/>
            <a:endParaRPr lang="en-GB" sz="1600" dirty="0"/>
          </a:p>
          <a:p>
            <a:r>
              <a:rPr lang="en-GB" sz="2000" dirty="0"/>
              <a:t>Established error categories for laypeople-based evaluation</a:t>
            </a:r>
          </a:p>
          <a:p>
            <a:pPr lvl="1"/>
            <a:r>
              <a:rPr lang="en-GB" sz="1600" dirty="0"/>
              <a:t>Based on thematic analysis on free-text error descriptions from non-experts about generated reflections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2000" dirty="0"/>
              <a:t>Future Work</a:t>
            </a:r>
          </a:p>
          <a:p>
            <a:pPr lvl="1"/>
            <a:r>
              <a:rPr lang="en-GB" sz="1600" dirty="0"/>
              <a:t>Compare experts’ and laypeople’s evaluations and see whether they agree, esp. </a:t>
            </a:r>
            <a:r>
              <a:rPr lang="en-GB" sz="1600" dirty="0" err="1"/>
              <a:t>w.r.t.</a:t>
            </a:r>
            <a:r>
              <a:rPr lang="en-GB" sz="1600" dirty="0"/>
              <a:t> reflections generated by larger LMs like GPT-3 (under review)</a:t>
            </a:r>
          </a:p>
          <a:p>
            <a:pPr lvl="1"/>
            <a:r>
              <a:rPr lang="en-GB" sz="1600" dirty="0"/>
              <a:t>Human evaluation of other quality aspects, like safety (work in progress)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E0911-7D10-7A33-73A2-09C75752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420" y="2272719"/>
            <a:ext cx="3020290" cy="31250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81F59-3BF8-30BC-8279-07DF6C9C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BEB166-99AB-137D-9406-B027AF8BEEE9}"/>
              </a:ext>
            </a:extLst>
          </p:cNvPr>
          <p:cNvSpPr txBox="1">
            <a:spLocks/>
          </p:cNvSpPr>
          <p:nvPr/>
        </p:nvSpPr>
        <p:spPr>
          <a:xfrm>
            <a:off x="534364" y="2766218"/>
            <a:ext cx="111232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4000" b="1" dirty="0"/>
              <a:t>P</a:t>
            </a:r>
            <a:r>
              <a:rPr lang="en-GB" sz="4000" b="1" dirty="0"/>
              <a:t>art</a:t>
            </a:r>
            <a:r>
              <a:rPr lang="en-NL" sz="4000" b="1" dirty="0"/>
              <a:t> </a:t>
            </a:r>
            <a:r>
              <a:rPr lang="en-GB" sz="4000" b="1" dirty="0"/>
              <a:t>4</a:t>
            </a:r>
            <a:r>
              <a:rPr lang="en-NL" sz="4000" b="1" dirty="0"/>
              <a:t>/4</a:t>
            </a:r>
            <a:br>
              <a:rPr lang="en-NL" sz="4000" b="1" dirty="0"/>
            </a:br>
            <a:r>
              <a:rPr lang="en-GB" sz="4000" b="1" dirty="0"/>
              <a:t>Outlook: How large language models (LLMs) </a:t>
            </a:r>
          </a:p>
          <a:p>
            <a:pPr algn="ctr"/>
            <a:r>
              <a:rPr lang="en-GB" sz="4000" b="1" dirty="0"/>
              <a:t>can be conducive to NLP-based real-time assistance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484E8-31EB-A8F5-3B72-A2006B01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FECEA-E2A4-B291-5B21-1066013E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69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6FA84-8351-B917-DD9A-0D37E27E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69364" cy="1325563"/>
          </a:xfrm>
        </p:spPr>
        <p:txBody>
          <a:bodyPr/>
          <a:lstStyle/>
          <a:p>
            <a:r>
              <a:rPr lang="en-GB" b="1" dirty="0"/>
              <a:t>How can we leverage LLMs?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87E-0FBB-88BE-F743-F2EE2290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5799"/>
            <a:ext cx="10812236" cy="167577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Data Augmentation</a:t>
            </a:r>
          </a:p>
          <a:p>
            <a:pPr lvl="1"/>
            <a:r>
              <a:rPr lang="en-GB" dirty="0"/>
              <a:t>Application: helps to create paraphrased version of sensitive datasets &amp; train smaller offline LMs as response generator/retriever</a:t>
            </a:r>
          </a:p>
          <a:p>
            <a:pPr lvl="1"/>
            <a:r>
              <a:rPr lang="en-GB" dirty="0"/>
              <a:t>Caveat: LLM shouldn’t have too much freedom --- it’s not a therapist or a client!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F94C-24BB-F7B0-579B-DE40036E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44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12583B-3F22-84B1-4761-0FADAE6C7F14}"/>
              </a:ext>
            </a:extLst>
          </p:cNvPr>
          <p:cNvGrpSpPr/>
          <p:nvPr/>
        </p:nvGrpSpPr>
        <p:grpSpPr>
          <a:xfrm>
            <a:off x="8953637" y="365125"/>
            <a:ext cx="2078430" cy="1591305"/>
            <a:chOff x="8953637" y="365125"/>
            <a:chExt cx="2078430" cy="159130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C93D335-8823-4CED-A451-E2D410B0A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979037" y="365125"/>
              <a:ext cx="2006325" cy="133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62B51F-9A2D-B381-BEED-1F50A99922DB}"/>
                </a:ext>
              </a:extLst>
            </p:cNvPr>
            <p:cNvSpPr txBox="1"/>
            <p:nvPr/>
          </p:nvSpPr>
          <p:spPr>
            <a:xfrm>
              <a:off x="8953637" y="1694820"/>
              <a:ext cx="20784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100" dirty="0"/>
                <a:t>Photo: </a:t>
              </a:r>
              <a:r>
                <a:rPr lang="en-GB" sz="1100" dirty="0"/>
                <a:t>https://stock.adobe.com/</a:t>
              </a:r>
              <a:endParaRPr lang="en-N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924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E2F0-FE5B-A84E-01D3-651D4818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FE19A-AFAA-BD5D-8C85-CD1F1AE4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748" y="1690688"/>
            <a:ext cx="7836503" cy="462064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6DCBF-7734-4BFE-EE2A-A5BE71BB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2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E2F0-FE5B-A84E-01D3-651D4818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Data Augmentation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E101E-D93B-9A40-03A8-6E6B6430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036" y="1518717"/>
            <a:ext cx="8397928" cy="497415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7FEEB-5E4D-04A3-3D22-FC6B1FE9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42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6FA84-8351-B917-DD9A-0D37E27E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69364" cy="1325563"/>
          </a:xfrm>
        </p:spPr>
        <p:txBody>
          <a:bodyPr/>
          <a:lstStyle/>
          <a:p>
            <a:r>
              <a:rPr lang="en-GB" b="1" dirty="0"/>
              <a:t>How can we leverage LLMs?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87E-0FBB-88BE-F743-F2EE2290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0383"/>
            <a:ext cx="10659533" cy="17610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Response (e.g. reflection) Suggestion</a:t>
            </a:r>
          </a:p>
          <a:p>
            <a:pPr lvl="1"/>
            <a:r>
              <a:rPr lang="en-GB" dirty="0"/>
              <a:t>Application: providing response candidates for human therapist to choose from</a:t>
            </a:r>
          </a:p>
          <a:p>
            <a:pPr lvl="1"/>
            <a:r>
              <a:rPr lang="en-GB" dirty="0"/>
              <a:t>Caveat: filtering mechanism needs to be in place to remove responses that are incoherent/inconsistent or violate counselling principles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F94C-24BB-F7B0-579B-DE40036E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47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12583B-3F22-84B1-4761-0FADAE6C7F14}"/>
              </a:ext>
            </a:extLst>
          </p:cNvPr>
          <p:cNvGrpSpPr/>
          <p:nvPr/>
        </p:nvGrpSpPr>
        <p:grpSpPr>
          <a:xfrm>
            <a:off x="8953637" y="365125"/>
            <a:ext cx="2078430" cy="1591305"/>
            <a:chOff x="8953637" y="365125"/>
            <a:chExt cx="2078430" cy="159130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C93D335-8823-4CED-A451-E2D410B0A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979037" y="365125"/>
              <a:ext cx="2006325" cy="133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62B51F-9A2D-B381-BEED-1F50A99922DB}"/>
                </a:ext>
              </a:extLst>
            </p:cNvPr>
            <p:cNvSpPr txBox="1"/>
            <p:nvPr/>
          </p:nvSpPr>
          <p:spPr>
            <a:xfrm>
              <a:off x="8953637" y="1694820"/>
              <a:ext cx="20784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100" dirty="0"/>
                <a:t>Photo: </a:t>
              </a:r>
              <a:r>
                <a:rPr lang="en-GB" sz="1100" dirty="0"/>
                <a:t>https://stock.adobe.com/</a:t>
              </a:r>
              <a:endParaRPr lang="en-N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6429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3356-DC73-16E6-C8A9-C61C05B2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9771" cy="1325563"/>
          </a:xfrm>
        </p:spPr>
        <p:txBody>
          <a:bodyPr/>
          <a:lstStyle/>
          <a:p>
            <a:r>
              <a:rPr lang="en-GB" b="1" dirty="0"/>
              <a:t>Reflection Suggestion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C92CD2-AD47-204A-C5F4-362CD16F2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93696"/>
            <a:ext cx="10515597" cy="4080509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B8BD89-346C-C1E1-866E-043A93D2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61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3356-DC73-16E6-C8A9-C61C05B2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9771" cy="1325563"/>
          </a:xfrm>
        </p:spPr>
        <p:txBody>
          <a:bodyPr/>
          <a:lstStyle/>
          <a:p>
            <a:r>
              <a:rPr lang="en-GB" b="1" dirty="0"/>
              <a:t>Reflection Suggestion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7E5C41-3823-D909-3B4E-40D1BEF7E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200" y="1474643"/>
            <a:ext cx="9975599" cy="5305375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E13C15-A41F-34C4-5027-F044E88A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9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845"/>
          </a:xfrm>
        </p:spPr>
        <p:txBody>
          <a:bodyPr/>
          <a:lstStyle/>
          <a:p>
            <a:r>
              <a:rPr lang="en-GB" b="1"/>
              <a:t>Background: Motivational Interviewing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33DA-3637-D26B-2228-B245A5F7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182"/>
            <a:ext cx="6777494" cy="4452788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/>
              <a:t>Motivational Interviewing (MI)</a:t>
            </a:r>
          </a:p>
          <a:p>
            <a:pPr lvl="1"/>
            <a:r>
              <a:rPr lang="en-GB" sz="1800" dirty="0"/>
              <a:t>An important technique of psychotherapy aimed at </a:t>
            </a:r>
            <a:r>
              <a:rPr lang="en-GB" sz="1800" i="1" u="sng" dirty="0"/>
              <a:t>evoking client’s own motivation for positive behaviour change,</a:t>
            </a:r>
            <a:r>
              <a:rPr lang="en-GB" sz="1800" i="1" dirty="0"/>
              <a:t> </a:t>
            </a:r>
            <a:r>
              <a:rPr lang="en-GB" sz="1800" dirty="0"/>
              <a:t>e.g. smoking cessation, drinking reduction, …</a:t>
            </a:r>
          </a:p>
          <a:p>
            <a:pPr lvl="1"/>
            <a:r>
              <a:rPr lang="en-GB" sz="1800" dirty="0"/>
              <a:t>Commonly used in healthcare settings where behaviour change contributes to improved health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b="1" dirty="0"/>
              <a:t>MI Dialogue</a:t>
            </a:r>
            <a:r>
              <a:rPr lang="en-GB" sz="2400" dirty="0"/>
              <a:t>: 2-person conversation between therapist &amp; client</a:t>
            </a:r>
          </a:p>
          <a:p>
            <a:endParaRPr lang="en-GB" sz="2400" b="1" dirty="0"/>
          </a:p>
          <a:p>
            <a:r>
              <a:rPr lang="en-GB" sz="2400" b="1" dirty="0"/>
              <a:t>MI Principles (RULE):</a:t>
            </a:r>
          </a:p>
          <a:p>
            <a:pPr lvl="1"/>
            <a:r>
              <a:rPr lang="en-GB" sz="2000" b="1" dirty="0"/>
              <a:t>R</a:t>
            </a:r>
            <a:r>
              <a:rPr lang="en-GB" sz="2000" dirty="0"/>
              <a:t>: Resist the righting reflex</a:t>
            </a:r>
          </a:p>
          <a:p>
            <a:pPr lvl="1"/>
            <a:r>
              <a:rPr lang="en-GB" sz="2000" b="1" dirty="0"/>
              <a:t>U</a:t>
            </a:r>
            <a:r>
              <a:rPr lang="en-GB" sz="2000" dirty="0"/>
              <a:t>: Understand your patient’s motivations</a:t>
            </a:r>
          </a:p>
          <a:p>
            <a:pPr lvl="1"/>
            <a:r>
              <a:rPr lang="en-GB" sz="2000" b="1" dirty="0"/>
              <a:t>L</a:t>
            </a:r>
            <a:r>
              <a:rPr lang="en-GB" sz="2000" dirty="0"/>
              <a:t>: Listen to your patient</a:t>
            </a:r>
          </a:p>
          <a:p>
            <a:pPr lvl="1"/>
            <a:r>
              <a:rPr lang="en-GB" sz="2000" b="1" dirty="0"/>
              <a:t>E</a:t>
            </a:r>
            <a:r>
              <a:rPr lang="en-GB" sz="2000" dirty="0"/>
              <a:t>: Empower your patient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F17F17-77B0-1069-A77B-F6C3D71D9CA1}"/>
              </a:ext>
            </a:extLst>
          </p:cNvPr>
          <p:cNvGrpSpPr/>
          <p:nvPr/>
        </p:nvGrpSpPr>
        <p:grpSpPr>
          <a:xfrm>
            <a:off x="7976270" y="3991440"/>
            <a:ext cx="3804117" cy="2865990"/>
            <a:chOff x="8056227" y="3817888"/>
            <a:chExt cx="3804117" cy="2982646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56A62BB4-0C7A-415D-851A-A680C886A712}"/>
                </a:ext>
              </a:extLst>
            </p:cNvPr>
            <p:cNvSpPr/>
            <p:nvPr/>
          </p:nvSpPr>
          <p:spPr>
            <a:xfrm>
              <a:off x="8510806" y="3817888"/>
              <a:ext cx="1854437" cy="572568"/>
            </a:xfrm>
            <a:prstGeom prst="wedgeEllipseCallout">
              <a:avLst>
                <a:gd name="adj1" fmla="val -54861"/>
                <a:gd name="adj2" fmla="val 565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E2B5B642-38F4-7CD0-E14A-9EDCF9F39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227" y="4243381"/>
              <a:ext cx="360576" cy="436992"/>
            </a:xfrm>
            <a:prstGeom prst="rect">
              <a:avLst/>
            </a:prstGeom>
          </p:spPr>
        </p:pic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E860C295-41B2-2FFE-049A-D820BF27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9768" y="4770506"/>
              <a:ext cx="360576" cy="436992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BB8A9FE3-6974-A0D9-06BA-5B118696379D}"/>
                </a:ext>
              </a:extLst>
            </p:cNvPr>
            <p:cNvSpPr/>
            <p:nvPr/>
          </p:nvSpPr>
          <p:spPr>
            <a:xfrm>
              <a:off x="10269174" y="4320868"/>
              <a:ext cx="1230594" cy="572569"/>
            </a:xfrm>
            <a:prstGeom prst="wedgeEllipseCallout">
              <a:avLst>
                <a:gd name="adj1" fmla="val 42361"/>
                <a:gd name="adj2" fmla="val 55038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0C70F5-393C-FA61-2038-3E279AAC439F}"/>
                </a:ext>
              </a:extLst>
            </p:cNvPr>
            <p:cNvSpPr txBox="1"/>
            <p:nvPr/>
          </p:nvSpPr>
          <p:spPr>
            <a:xfrm>
              <a:off x="9901705" y="5061263"/>
              <a:ext cx="367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…</a:t>
              </a:r>
            </a:p>
          </p:txBody>
        </p:sp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E230406F-567C-B889-622D-7C3F78C1991C}"/>
                </a:ext>
              </a:extLst>
            </p:cNvPr>
            <p:cNvSpPr/>
            <p:nvPr/>
          </p:nvSpPr>
          <p:spPr>
            <a:xfrm>
              <a:off x="8510806" y="5410924"/>
              <a:ext cx="1854437" cy="572568"/>
            </a:xfrm>
            <a:prstGeom prst="wedgeEllipseCallout">
              <a:avLst>
                <a:gd name="adj1" fmla="val -54861"/>
                <a:gd name="adj2" fmla="val 565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E6E868A4-705C-AABD-65E2-F0C923C1F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227" y="5836417"/>
              <a:ext cx="360576" cy="436992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20D877C8-1693-4C7E-1A1F-47095E4D1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9768" y="6363542"/>
              <a:ext cx="360576" cy="436992"/>
            </a:xfrm>
            <a:prstGeom prst="rect">
              <a:avLst/>
            </a:prstGeom>
          </p:spPr>
        </p:pic>
        <p:sp>
          <p:nvSpPr>
            <p:cNvPr id="16" name="Speech Bubble: Oval 15">
              <a:extLst>
                <a:ext uri="{FF2B5EF4-FFF2-40B4-BE49-F238E27FC236}">
                  <a16:creationId xmlns:a16="http://schemas.microsoft.com/office/drawing/2014/main" id="{C92ED578-7DDC-A189-1D26-88968DE63552}"/>
                </a:ext>
              </a:extLst>
            </p:cNvPr>
            <p:cNvSpPr/>
            <p:nvPr/>
          </p:nvSpPr>
          <p:spPr>
            <a:xfrm>
              <a:off x="10269174" y="5913904"/>
              <a:ext cx="1230594" cy="572569"/>
            </a:xfrm>
            <a:prstGeom prst="wedgeEllipseCallout">
              <a:avLst>
                <a:gd name="adj1" fmla="val 42361"/>
                <a:gd name="adj2" fmla="val 55038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$utterance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AF8E5CA-5507-9B53-5825-32C0CFA4317F}"/>
              </a:ext>
            </a:extLst>
          </p:cNvPr>
          <p:cNvSpPr txBox="1"/>
          <p:nvPr/>
        </p:nvSpPr>
        <p:spPr>
          <a:xfrm>
            <a:off x="9829800" y="700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FB11A-1BAC-3E18-20F4-62F33677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CDECBE-AA05-16AB-7D48-E3C271E09A3D}"/>
              </a:ext>
            </a:extLst>
          </p:cNvPr>
          <p:cNvGrpSpPr/>
          <p:nvPr/>
        </p:nvGrpSpPr>
        <p:grpSpPr>
          <a:xfrm>
            <a:off x="7732873" y="996593"/>
            <a:ext cx="4047514" cy="2927148"/>
            <a:chOff x="7742042" y="1062245"/>
            <a:chExt cx="4047515" cy="264040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50C9C14-2D19-EB92-C7D5-4F7B3C2F0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42043" y="1062245"/>
              <a:ext cx="4047514" cy="2434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4F608E-44BE-770E-2F1D-3209D5736AF0}"/>
                </a:ext>
              </a:extLst>
            </p:cNvPr>
            <p:cNvSpPr txBox="1"/>
            <p:nvPr/>
          </p:nvSpPr>
          <p:spPr>
            <a:xfrm>
              <a:off x="7742042" y="3466664"/>
              <a:ext cx="4047514" cy="235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100" dirty="0"/>
                <a:t>Photo: </a:t>
              </a:r>
              <a:r>
                <a:rPr lang="en-GB" sz="1100" dirty="0"/>
                <a:t>https://stock.adobe.com/</a:t>
              </a:r>
              <a:endParaRPr lang="en-N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893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3356-DC73-16E6-C8A9-C61C05B2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9771" cy="1325563"/>
          </a:xfrm>
        </p:spPr>
        <p:txBody>
          <a:bodyPr/>
          <a:lstStyle/>
          <a:p>
            <a:r>
              <a:rPr lang="en-GB" b="1" dirty="0"/>
              <a:t>Reflection Suggestion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0F761-9A34-4822-7B4B-C5BB18ED3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9667"/>
            <a:ext cx="11034010" cy="4778526"/>
          </a:xfrm>
        </p:spPr>
        <p:txBody>
          <a:bodyPr>
            <a:normAutofit/>
          </a:bodyPr>
          <a:lstStyle/>
          <a:p>
            <a:r>
              <a:rPr lang="en-GB" dirty="0"/>
              <a:t>LLMs are fluent but hallucination still exists -&gt; Filtering needed</a:t>
            </a:r>
          </a:p>
          <a:p>
            <a:pPr lvl="1"/>
            <a:r>
              <a:rPr lang="en-GB" dirty="0"/>
              <a:t> A dataset of negative (incoherent/inconsistent) examples can be used to train a model to filter out hallucinatory outputs.</a:t>
            </a:r>
          </a:p>
          <a:p>
            <a:endParaRPr lang="en-GB" dirty="0"/>
          </a:p>
          <a:p>
            <a:r>
              <a:rPr lang="en-GB" dirty="0"/>
              <a:t>LLMs can go beyond reflection and start trying to influence the dialogue flow -&gt; Filtering may be needed</a:t>
            </a:r>
          </a:p>
          <a:p>
            <a:endParaRPr lang="en-GB" dirty="0"/>
          </a:p>
          <a:p>
            <a:r>
              <a:rPr lang="en-GB" dirty="0"/>
              <a:t>To achieve true real-time suggestion, accurate voice-to-text is needed to obtain faithful transcripts to prompt LLM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7777D-B285-1724-20FF-A3BF55A3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50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8DC9ED-CF99-B32A-12CB-6FB3F2C81390}"/>
              </a:ext>
            </a:extLst>
          </p:cNvPr>
          <p:cNvGrpSpPr/>
          <p:nvPr/>
        </p:nvGrpSpPr>
        <p:grpSpPr>
          <a:xfrm>
            <a:off x="7140866" y="187602"/>
            <a:ext cx="2147317" cy="1591305"/>
            <a:chOff x="8914248" y="365125"/>
            <a:chExt cx="2147317" cy="1591305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6DE1706F-2E22-EF69-5411-2E9359F62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979037" y="365125"/>
              <a:ext cx="2006325" cy="133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E7E337-B90F-2E63-D8D3-4CB4F9AAA972}"/>
                </a:ext>
              </a:extLst>
            </p:cNvPr>
            <p:cNvSpPr txBox="1"/>
            <p:nvPr/>
          </p:nvSpPr>
          <p:spPr>
            <a:xfrm>
              <a:off x="8914248" y="1694820"/>
              <a:ext cx="2147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100" dirty="0"/>
                <a:t>Photo: </a:t>
              </a:r>
              <a:r>
                <a:rPr lang="en-GB" sz="1100" dirty="0"/>
                <a:t>https://stock.adobe.com/</a:t>
              </a:r>
              <a:endParaRPr lang="en-N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443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6FA84-8351-B917-DD9A-0D37E27E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69364" cy="1325563"/>
          </a:xfrm>
        </p:spPr>
        <p:txBody>
          <a:bodyPr/>
          <a:lstStyle/>
          <a:p>
            <a:r>
              <a:rPr lang="en-GB" b="1" dirty="0"/>
              <a:t>How can we leverage LLMs?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87E-0FBB-88BE-F743-F2EE2290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466" y="4400450"/>
            <a:ext cx="5063068" cy="518683"/>
          </a:xfrm>
        </p:spPr>
        <p:txBody>
          <a:bodyPr>
            <a:normAutofit/>
          </a:bodyPr>
          <a:lstStyle/>
          <a:p>
            <a:r>
              <a:rPr lang="en-GB" b="1" dirty="0"/>
              <a:t>Numerous other possibilities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F94C-24BB-F7B0-579B-DE40036E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51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12583B-3F22-84B1-4761-0FADAE6C7F14}"/>
              </a:ext>
            </a:extLst>
          </p:cNvPr>
          <p:cNvGrpSpPr/>
          <p:nvPr/>
        </p:nvGrpSpPr>
        <p:grpSpPr>
          <a:xfrm>
            <a:off x="4889637" y="2541058"/>
            <a:ext cx="2078430" cy="1591305"/>
            <a:chOff x="8953637" y="365125"/>
            <a:chExt cx="2078430" cy="159130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C93D335-8823-4CED-A451-E2D410B0A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979037" y="365125"/>
              <a:ext cx="2006325" cy="133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62B51F-9A2D-B381-BEED-1F50A99922DB}"/>
                </a:ext>
              </a:extLst>
            </p:cNvPr>
            <p:cNvSpPr txBox="1"/>
            <p:nvPr/>
          </p:nvSpPr>
          <p:spPr>
            <a:xfrm>
              <a:off x="8953637" y="1694820"/>
              <a:ext cx="20784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100" dirty="0"/>
                <a:t>Photo: </a:t>
              </a:r>
              <a:r>
                <a:rPr lang="en-GB" sz="1100" dirty="0"/>
                <a:t>https://stock.adobe.com/</a:t>
              </a:r>
              <a:endParaRPr lang="en-N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6924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D30C-F649-AF69-7D5F-D1EEE23C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Today’s Journey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6BDBD-979F-3497-C33C-B5F17C788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78980" cy="5167312"/>
          </a:xfrm>
        </p:spPr>
        <p:txBody>
          <a:bodyPr>
            <a:normAutofit fontScale="92500"/>
          </a:bodyPr>
          <a:lstStyle/>
          <a:p>
            <a:r>
              <a:rPr lang="en-GB" dirty="0"/>
              <a:t>Creating the first publicly available &amp; expert-annotated MI Dataset: </a:t>
            </a:r>
            <a:r>
              <a:rPr lang="en-GB" dirty="0" err="1"/>
              <a:t>AnnoMI</a:t>
            </a:r>
            <a:endParaRPr lang="en-GB" dirty="0"/>
          </a:p>
          <a:p>
            <a:endParaRPr lang="en-NL" dirty="0"/>
          </a:p>
          <a:p>
            <a:r>
              <a:rPr lang="en-NL" dirty="0"/>
              <a:t>Suggesting next-turn </a:t>
            </a:r>
            <a:r>
              <a:rPr lang="en-GB" dirty="0"/>
              <a:t>MI </a:t>
            </a:r>
            <a:r>
              <a:rPr lang="en-NL" dirty="0"/>
              <a:t>dialogue action for therapist</a:t>
            </a:r>
            <a:endParaRPr lang="en-GB" dirty="0"/>
          </a:p>
          <a:p>
            <a:pPr lvl="1"/>
            <a:r>
              <a:rPr lang="en-GB" dirty="0"/>
              <a:t>Suboptimal performance, so we switched gears!</a:t>
            </a:r>
          </a:p>
          <a:p>
            <a:endParaRPr lang="en-NL" dirty="0"/>
          </a:p>
          <a:p>
            <a:r>
              <a:rPr lang="en-NL" dirty="0"/>
              <a:t>Generating </a:t>
            </a:r>
            <a:r>
              <a:rPr lang="en-GB" dirty="0"/>
              <a:t>reflections </a:t>
            </a:r>
            <a:r>
              <a:rPr lang="en-NL" dirty="0"/>
              <a:t>for therapis</a:t>
            </a:r>
            <a:r>
              <a:rPr lang="en-GB" dirty="0"/>
              <a:t>t in live counselling</a:t>
            </a:r>
          </a:p>
          <a:p>
            <a:pPr lvl="1"/>
            <a:r>
              <a:rPr lang="en-GB" dirty="0"/>
              <a:t>Annotation scheme contributes towards filtering mechanism for LM-generated reflections</a:t>
            </a:r>
          </a:p>
          <a:p>
            <a:pPr lvl="1"/>
            <a:endParaRPr lang="en-NL" dirty="0"/>
          </a:p>
          <a:p>
            <a:r>
              <a:rPr lang="en-GB" dirty="0"/>
              <a:t>LLMs are exciting!</a:t>
            </a:r>
          </a:p>
          <a:p>
            <a:pPr lvl="1"/>
            <a:r>
              <a:rPr lang="en-GB" dirty="0"/>
              <a:t>Versatile paraphraser</a:t>
            </a:r>
          </a:p>
          <a:p>
            <a:pPr lvl="1"/>
            <a:r>
              <a:rPr lang="en-GB" dirty="0"/>
              <a:t>Promising response generator, but needs filtering</a:t>
            </a:r>
          </a:p>
          <a:p>
            <a:pPr lvl="1"/>
            <a:r>
              <a:rPr lang="en-GB" dirty="0"/>
              <a:t>…</a:t>
            </a:r>
            <a:endParaRPr lang="en-NL" dirty="0"/>
          </a:p>
          <a:p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8317D-818E-F9BA-961E-A156412C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5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242D-41F7-4B90-66DC-8DDEC11C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CAF17-AAB8-A975-8433-BB0347FB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Rollnick, S., Miller, W. R., Butler, C. C., &amp; </a:t>
            </a:r>
            <a:r>
              <a:rPr lang="en-GB" sz="2000" dirty="0" err="1"/>
              <a:t>Aloia</a:t>
            </a:r>
            <a:r>
              <a:rPr lang="en-GB" sz="2000" dirty="0"/>
              <a:t>, M. S. (2008). Motivational interviewing in health care: helping patients change </a:t>
            </a:r>
            <a:r>
              <a:rPr lang="en-GB" sz="2000" dirty="0" err="1"/>
              <a:t>behavior</a:t>
            </a:r>
            <a:r>
              <a:rPr lang="en-GB" sz="2000" dirty="0"/>
              <a:t>.</a:t>
            </a:r>
            <a:endParaRPr lang="en-GB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GB" sz="2000" dirty="0"/>
              <a:t>Pérez-Rosas, V., Wu, X., </a:t>
            </a:r>
            <a:r>
              <a:rPr lang="en-GB" sz="2000" dirty="0" err="1"/>
              <a:t>Resnicow</a:t>
            </a:r>
            <a:r>
              <a:rPr lang="en-GB" sz="2000" dirty="0"/>
              <a:t>, K., &amp; Mihalcea, R. (2019, July). What makes a good </a:t>
            </a:r>
            <a:r>
              <a:rPr lang="en-GB" sz="2000" dirty="0" err="1"/>
              <a:t>counselor</a:t>
            </a:r>
            <a:r>
              <a:rPr lang="en-GB" sz="2000" dirty="0"/>
              <a:t>? learning to distinguish between high-quality and low-quality </a:t>
            </a:r>
            <a:r>
              <a:rPr lang="en-GB" sz="2000" dirty="0" err="1"/>
              <a:t>counseling</a:t>
            </a:r>
            <a:r>
              <a:rPr lang="en-GB" sz="2000" dirty="0"/>
              <a:t> conversations. In Proceedings of the 57th Annual Meeting of the Association for Computational Linguistics (pp. 926-935).</a:t>
            </a:r>
          </a:p>
          <a:p>
            <a:r>
              <a:rPr lang="en-GB" sz="2000" dirty="0"/>
              <a:t>Cao, J., Tanana, M., </a:t>
            </a:r>
            <a:r>
              <a:rPr lang="en-GB" sz="2000" dirty="0" err="1"/>
              <a:t>Imel</a:t>
            </a:r>
            <a:r>
              <a:rPr lang="en-GB" sz="2000" dirty="0"/>
              <a:t>, Z., Poitras, E., Atkins, D., &amp; </a:t>
            </a:r>
            <a:r>
              <a:rPr lang="en-GB" sz="2000" dirty="0" err="1"/>
              <a:t>Srikumar</a:t>
            </a:r>
            <a:r>
              <a:rPr lang="en-GB" sz="2000" dirty="0"/>
              <a:t>, V. (2019, July). Observing Dialogue in Therapy: Categorizing and Forecasting </a:t>
            </a:r>
            <a:r>
              <a:rPr lang="en-GB" sz="2000" dirty="0" err="1"/>
              <a:t>Behavioral</a:t>
            </a:r>
            <a:r>
              <a:rPr lang="en-GB" sz="2000" dirty="0"/>
              <a:t> Codes. In Proceedings of the 57th Annual Meeting of the Association for Computational Linguistics (pp. 5599-5611).</a:t>
            </a:r>
          </a:p>
          <a:p>
            <a:r>
              <a:rPr lang="en-GB" sz="2000" dirty="0"/>
              <a:t>Shen, S., Welch, C., Mihalcea, R., &amp; Pérez-Rosas, V. (2020, July). </a:t>
            </a:r>
            <a:r>
              <a:rPr lang="en-GB" sz="2000" dirty="0" err="1"/>
              <a:t>Counseling</a:t>
            </a:r>
            <a:r>
              <a:rPr lang="en-GB" sz="2000" dirty="0"/>
              <a:t>-style reflection generation using generative pretrained transformers with augmented context. In Proceedings of the 21th Annual Meeting of the Special Interest Group on Discourse and Dialogue (pp. 10-20).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CBA17-BDD2-EA1D-C483-C151F626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68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23CF-57F7-391D-A3E2-7A8AE4BF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dirty="0">
                <a:latin typeface="Jumble" panose="020B0604020202020204" pitchFamily="2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E332-36D3-013D-FE20-BB3D64A9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000" dirty="0">
                <a:latin typeface="Helvetica" panose="020B0604020202020204" pitchFamily="34" charset="0"/>
                <a:cs typeface="Helvetica" panose="020B0604020202020204" pitchFamily="34" charset="0"/>
              </a:rPr>
              <a:t>Zixiu “Alex</a:t>
            </a:r>
            <a:r>
              <a:rPr lang="en-GB" sz="4000">
                <a:latin typeface="Helvetica" panose="020B0604020202020204" pitchFamily="34" charset="0"/>
                <a:cs typeface="Helvetica" panose="020B0604020202020204" pitchFamily="34" charset="0"/>
              </a:rPr>
              <a:t>” Wu</a:t>
            </a:r>
            <a:endParaRPr lang="en-GB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1781-E486-464B-FBAE-7FCD5D58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BD05B-751E-E95B-D9C8-D66B43C2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3" y="3777980"/>
            <a:ext cx="7741254" cy="909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4500B-860A-8DFE-E58D-1501FE8C2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2" y="5158464"/>
            <a:ext cx="7741253" cy="8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9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5E35-D56E-4A4C-765A-715E86B3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93" y="2806248"/>
            <a:ext cx="3227614" cy="859518"/>
          </a:xfrm>
        </p:spPr>
        <p:txBody>
          <a:bodyPr/>
          <a:lstStyle/>
          <a:p>
            <a:pPr algn="ctr"/>
            <a:r>
              <a:rPr lang="en-GB" b="1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B566-16BE-4F3B-A460-BF3E99F3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0889-06D8-FD50-3108-43DD60C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845"/>
          </a:xfrm>
        </p:spPr>
        <p:txBody>
          <a:bodyPr/>
          <a:lstStyle/>
          <a:p>
            <a:r>
              <a:rPr lang="en-GB" b="1"/>
              <a:t>Background: Motivational Interviewing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33DA-3637-D26B-2228-B245A5F7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62" y="2013995"/>
            <a:ext cx="5648446" cy="4073538"/>
          </a:xfrm>
        </p:spPr>
        <p:txBody>
          <a:bodyPr>
            <a:normAutofit/>
          </a:bodyPr>
          <a:lstStyle/>
          <a:p>
            <a:r>
              <a:rPr lang="en-GB" sz="2400" b="1" dirty="0"/>
              <a:t>Case Study </a:t>
            </a:r>
            <a:r>
              <a:rPr lang="en-GB" sz="2400" dirty="0"/>
              <a:t>(Rollnick et al. 2008)</a:t>
            </a:r>
          </a:p>
          <a:p>
            <a:pPr lvl="1"/>
            <a:r>
              <a:rPr lang="en-GB" sz="2000" b="1" dirty="0"/>
              <a:t>Goal: </a:t>
            </a:r>
            <a:r>
              <a:rPr lang="en-GB" sz="2000" dirty="0"/>
              <a:t>Encouraging patient in cardiovascular rehabilitation to adopt behaviours conducive to rehabilitation, e.g., smoking less &amp; exercising more.</a:t>
            </a:r>
          </a:p>
          <a:p>
            <a:pPr lvl="1"/>
            <a:endParaRPr lang="en-GB" sz="2000" dirty="0"/>
          </a:p>
          <a:p>
            <a:pPr lvl="1"/>
            <a:r>
              <a:rPr lang="en-GB" sz="2000" b="1" dirty="0"/>
              <a:t>MI Principles:</a:t>
            </a:r>
          </a:p>
          <a:p>
            <a:pPr lvl="2"/>
            <a:r>
              <a:rPr lang="en-GB" b="1" dirty="0"/>
              <a:t>R</a:t>
            </a:r>
            <a:r>
              <a:rPr lang="en-GB" dirty="0"/>
              <a:t>: Resist the righting reflex</a:t>
            </a:r>
          </a:p>
          <a:p>
            <a:pPr lvl="2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Understand your patient’s motivations</a:t>
            </a:r>
          </a:p>
          <a:p>
            <a:pPr lvl="2"/>
            <a:r>
              <a:rPr lang="en-GB" b="1" dirty="0"/>
              <a:t>L</a:t>
            </a:r>
            <a:r>
              <a:rPr lang="en-GB" dirty="0"/>
              <a:t>: Listen to your patient (reflective listening, a.k.a. reflection)</a:t>
            </a:r>
          </a:p>
          <a:p>
            <a:pPr lvl="2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Empower your patient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5970C-6513-8888-F170-6F7CC447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209" y="2013995"/>
            <a:ext cx="5846662" cy="1271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96F28-0782-3452-44AE-EA04353E9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209" y="3752557"/>
            <a:ext cx="6161615" cy="193543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C23D5E-7E3D-0C51-590F-FD03E59AB025}"/>
              </a:ext>
            </a:extLst>
          </p:cNvPr>
          <p:cNvCxnSpPr>
            <a:cxnSpLocks/>
          </p:cNvCxnSpPr>
          <p:nvPr/>
        </p:nvCxnSpPr>
        <p:spPr>
          <a:xfrm>
            <a:off x="5640209" y="3446586"/>
            <a:ext cx="6407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719AFE3-3CDA-AE2B-6B87-D5E7FE0D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6A21-6F14-4185-A552-91F9FA2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1080"/>
            <a:ext cx="9745133" cy="62960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Therapy Dialogues are Extremely Low-Resource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B4E-4011-4855-87F4-6E787A9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64" y="2590615"/>
            <a:ext cx="6362975" cy="2805843"/>
          </a:xfrm>
        </p:spPr>
        <p:txBody>
          <a:bodyPr>
            <a:normAutofit fontScale="92500"/>
          </a:bodyPr>
          <a:lstStyle/>
          <a:p>
            <a:r>
              <a:rPr lang="en-GB" dirty="0"/>
              <a:t>Reason: privacy &amp; legal constraints</a:t>
            </a:r>
          </a:p>
          <a:p>
            <a:r>
              <a:rPr lang="en-GB" dirty="0"/>
              <a:t>Status quo:</a:t>
            </a:r>
          </a:p>
          <a:p>
            <a:pPr lvl="1"/>
            <a:r>
              <a:rPr lang="en-GB" sz="2000" dirty="0"/>
              <a:t>Mostly privately owned</a:t>
            </a:r>
          </a:p>
          <a:p>
            <a:pPr lvl="1"/>
            <a:r>
              <a:rPr lang="en-US" sz="2000" dirty="0"/>
              <a:t>Only one publicly &amp; freely available MI dataset (Perez-Rosas et al. 2019)</a:t>
            </a:r>
          </a:p>
          <a:p>
            <a:pPr lvl="2"/>
            <a:r>
              <a:rPr lang="en-US" dirty="0"/>
              <a:t>Automatically transcribed therapy demonstration videos -&gt; Noise &amp; wrong interlocutor labels</a:t>
            </a:r>
          </a:p>
          <a:p>
            <a:pPr lvl="2"/>
            <a:r>
              <a:rPr lang="en-US" dirty="0"/>
              <a:t>No annotations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7DCBA-4378-C30E-D830-C9C17D4D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4D6BB8-24B9-2EF8-5201-6AF582645EFD}"/>
              </a:ext>
            </a:extLst>
          </p:cNvPr>
          <p:cNvGrpSpPr/>
          <p:nvPr/>
        </p:nvGrpSpPr>
        <p:grpSpPr>
          <a:xfrm>
            <a:off x="7165607" y="2529962"/>
            <a:ext cx="4047514" cy="2927148"/>
            <a:chOff x="7742042" y="1062245"/>
            <a:chExt cx="4047515" cy="264040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FEC1A47F-5393-A392-5A81-38F362B14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42043" y="1062245"/>
              <a:ext cx="4047514" cy="2434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FFB0E2-F129-7FE1-73A9-E9ECE4AE0B2E}"/>
                </a:ext>
              </a:extLst>
            </p:cNvPr>
            <p:cNvSpPr txBox="1"/>
            <p:nvPr/>
          </p:nvSpPr>
          <p:spPr>
            <a:xfrm>
              <a:off x="7742042" y="3466664"/>
              <a:ext cx="4047514" cy="235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100" dirty="0"/>
                <a:t>Photo: </a:t>
              </a:r>
              <a:r>
                <a:rPr lang="en-GB" sz="1100" dirty="0"/>
                <a:t>https://stock.adobe.com/</a:t>
              </a:r>
              <a:endParaRPr lang="en-N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068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6A21-6F14-4185-A552-91F9FA2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1080"/>
            <a:ext cx="10632621" cy="629608"/>
          </a:xfrm>
        </p:spPr>
        <p:txBody>
          <a:bodyPr>
            <a:normAutofit fontScale="90000"/>
          </a:bodyPr>
          <a:lstStyle/>
          <a:p>
            <a:r>
              <a:rPr lang="en-GB" b="1" dirty="0" err="1"/>
              <a:t>AnnoMI</a:t>
            </a:r>
            <a:r>
              <a:rPr lang="en-GB" dirty="0"/>
              <a:t>: </a:t>
            </a:r>
            <a:r>
              <a:rPr lang="en-GB" b="1" dirty="0"/>
              <a:t>Legal, Well-Transcribed, Expert-Annotated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B4E-4011-4855-87F4-6E787A9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745" y="1967696"/>
            <a:ext cx="7141828" cy="4664597"/>
          </a:xfrm>
        </p:spPr>
        <p:txBody>
          <a:bodyPr>
            <a:normAutofit/>
          </a:bodyPr>
          <a:lstStyle/>
          <a:p>
            <a:r>
              <a:rPr lang="en-GB" sz="2000" b="1" dirty="0"/>
              <a:t>Data: expert-annotated transcripts of professionally produced therapy demonstration videos</a:t>
            </a:r>
          </a:p>
          <a:p>
            <a:pPr lvl="1"/>
            <a:r>
              <a:rPr lang="en-GB" sz="1600" dirty="0"/>
              <a:t>One-to-one dialogues between therapist and client</a:t>
            </a:r>
          </a:p>
          <a:p>
            <a:pPr lvl="1"/>
            <a:r>
              <a:rPr lang="en-GB" sz="1600" dirty="0"/>
              <a:t>A wide range of topics, e.g., smoking cessation, alcohol use reduction, etc.</a:t>
            </a:r>
          </a:p>
          <a:p>
            <a:pPr lvl="1"/>
            <a:endParaRPr lang="en-GB" sz="1600" dirty="0"/>
          </a:p>
          <a:p>
            <a:r>
              <a:rPr lang="en-GB" sz="2000" b="1" dirty="0"/>
              <a:t>Unambiguously Legal</a:t>
            </a:r>
          </a:p>
          <a:p>
            <a:pPr lvl="1"/>
            <a:r>
              <a:rPr lang="en-GB" sz="1600" dirty="0"/>
              <a:t>Obtained explicit consent from video owners for dataset creation &amp; release</a:t>
            </a:r>
          </a:p>
          <a:p>
            <a:pPr lvl="1"/>
            <a:endParaRPr lang="en-GB" sz="1600" dirty="0"/>
          </a:p>
          <a:p>
            <a:r>
              <a:rPr lang="en-GB" sz="2000" b="1" dirty="0"/>
              <a:t>Well-Transcribed</a:t>
            </a:r>
          </a:p>
          <a:p>
            <a:pPr lvl="1"/>
            <a:r>
              <a:rPr lang="en-GB" sz="1600" dirty="0"/>
              <a:t>Manually transcribed by professional transcription service</a:t>
            </a:r>
          </a:p>
          <a:p>
            <a:pPr lvl="1"/>
            <a:endParaRPr lang="en-GB" sz="1600" dirty="0"/>
          </a:p>
          <a:p>
            <a:r>
              <a:rPr lang="en-GB" sz="2000" b="1" dirty="0"/>
              <a:t>Expert-Annotated</a:t>
            </a:r>
          </a:p>
          <a:p>
            <a:pPr lvl="1"/>
            <a:r>
              <a:rPr lang="en-GB" sz="1600" dirty="0"/>
              <a:t>Annotators: professional therapists found through Motivational Interviewing Network of Trainers (MINT)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1317DA-CD3A-4812-B2BC-0E2E13D692A2}"/>
              </a:ext>
            </a:extLst>
          </p:cNvPr>
          <p:cNvGrpSpPr/>
          <p:nvPr/>
        </p:nvGrpSpPr>
        <p:grpSpPr>
          <a:xfrm>
            <a:off x="8159382" y="5266988"/>
            <a:ext cx="3567794" cy="1059864"/>
            <a:chOff x="8354396" y="5510021"/>
            <a:chExt cx="3567794" cy="105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0A7794-AD18-4FCC-BDFB-64255D87F87C}"/>
                </a:ext>
              </a:extLst>
            </p:cNvPr>
            <p:cNvSpPr txBox="1"/>
            <p:nvPr/>
          </p:nvSpPr>
          <p:spPr>
            <a:xfrm>
              <a:off x="8354396" y="6354441"/>
              <a:ext cx="35677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>
                  <a:solidFill>
                    <a:schemeClr val="tx1">
                      <a:tint val="75000"/>
                    </a:schemeClr>
                  </a:solidFill>
                </a:rPr>
                <a:t>image source: https://motivationalinterviewing.org/sites/default/files/mint_0.jpg</a:t>
              </a:r>
              <a:endParaRPr lang="en-US" sz="80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D2864793-D46D-4097-92B7-E6185BAC23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3" t="16070" r="5961" b="34403"/>
            <a:stretch/>
          </p:blipFill>
          <p:spPr bwMode="auto">
            <a:xfrm>
              <a:off x="8624985" y="5510021"/>
              <a:ext cx="2845836" cy="844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6A9027C-7319-56D4-BAB5-EC42B08FC609}"/>
              </a:ext>
            </a:extLst>
          </p:cNvPr>
          <p:cNvGrpSpPr/>
          <p:nvPr/>
        </p:nvGrpSpPr>
        <p:grpSpPr>
          <a:xfrm>
            <a:off x="7939187" y="1967696"/>
            <a:ext cx="4047514" cy="2927148"/>
            <a:chOff x="7742042" y="1062245"/>
            <a:chExt cx="4047515" cy="264040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6C14451-4B9E-86D8-AC9A-2D31AF219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42043" y="1062245"/>
              <a:ext cx="4047514" cy="2434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99343E-5A1D-3FA9-40E8-36646F059637}"/>
                </a:ext>
              </a:extLst>
            </p:cNvPr>
            <p:cNvSpPr txBox="1"/>
            <p:nvPr/>
          </p:nvSpPr>
          <p:spPr>
            <a:xfrm>
              <a:off x="7742042" y="3466664"/>
              <a:ext cx="4047514" cy="235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100" dirty="0"/>
                <a:t>Photo: </a:t>
              </a:r>
              <a:r>
                <a:rPr lang="en-GB" sz="1100" dirty="0"/>
                <a:t>https://stock.adobe.com/</a:t>
              </a:r>
              <a:endParaRPr lang="en-NL" sz="1100" dirty="0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F001E6-2A2E-F107-C68A-8F4BC35C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4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36214-BA14-7624-249C-A8B1A17B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100" y="2728525"/>
            <a:ext cx="3990053" cy="3956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56A21-6F14-4185-A552-91F9FA2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1080"/>
            <a:ext cx="10632621" cy="629608"/>
          </a:xfrm>
        </p:spPr>
        <p:txBody>
          <a:bodyPr>
            <a:normAutofit fontScale="90000"/>
          </a:bodyPr>
          <a:lstStyle/>
          <a:p>
            <a:r>
              <a:rPr lang="en-GB" b="1" err="1"/>
              <a:t>AnnoMI</a:t>
            </a:r>
            <a:r>
              <a:rPr lang="en-GB"/>
              <a:t>: </a:t>
            </a:r>
            <a:r>
              <a:rPr lang="en-GB" b="1"/>
              <a:t>Source Material &amp; Consent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B4E-4011-4855-87F4-6E787A9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894"/>
            <a:ext cx="7383236" cy="4376056"/>
          </a:xfrm>
        </p:spPr>
        <p:txBody>
          <a:bodyPr>
            <a:normAutofit/>
          </a:bodyPr>
          <a:lstStyle/>
          <a:p>
            <a:r>
              <a:rPr lang="en-GB" sz="2000" dirty="0"/>
              <a:t>Videos on YouTube/Vimeo demonstrating high- and low-quality motivational interviewing (MI)</a:t>
            </a:r>
          </a:p>
          <a:p>
            <a:pPr lvl="1"/>
            <a:r>
              <a:rPr lang="en-GB" sz="1600" dirty="0"/>
              <a:t>Keyword search, e.g., “effective motivational interviewing”, “bad MI”, …</a:t>
            </a:r>
          </a:p>
          <a:p>
            <a:pPr lvl="1"/>
            <a:r>
              <a:rPr lang="en-GB" sz="1600" dirty="0"/>
              <a:t>High-quality MI: client-centred &amp; empathetic</a:t>
            </a:r>
          </a:p>
          <a:p>
            <a:pPr lvl="1"/>
            <a:r>
              <a:rPr lang="en-GB" sz="1600" dirty="0"/>
              <a:t>Low-quality MI: mostly provides instructions &amp; suggestions</a:t>
            </a:r>
          </a:p>
          <a:p>
            <a:endParaRPr lang="en-GB" sz="2000" dirty="0"/>
          </a:p>
          <a:p>
            <a:r>
              <a:rPr lang="en-GB" sz="2000" dirty="0"/>
              <a:t>Reflective of real-world counselling: demonstration videos from professional therapists &amp; established institutions</a:t>
            </a:r>
          </a:p>
          <a:p>
            <a:pPr lvl="1"/>
            <a:r>
              <a:rPr lang="en-GB" sz="1600" dirty="0"/>
              <a:t>Also alleviates privacy concerns</a:t>
            </a:r>
          </a:p>
          <a:p>
            <a:endParaRPr lang="en-GB" sz="2000" dirty="0"/>
          </a:p>
          <a:p>
            <a:r>
              <a:rPr lang="en-GB" sz="2000" dirty="0"/>
              <a:t>Explicit consent from video owners for dataset creation &amp; release</a:t>
            </a:r>
          </a:p>
          <a:p>
            <a:pPr lvl="1"/>
            <a:r>
              <a:rPr lang="en-GB" sz="1600" dirty="0"/>
              <a:t>No unauthorised scraping!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US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A6E7A7-5F61-4C97-B7AE-C3ED5DD93BBE}"/>
              </a:ext>
            </a:extLst>
          </p:cNvPr>
          <p:cNvGrpSpPr/>
          <p:nvPr/>
        </p:nvGrpSpPr>
        <p:grpSpPr>
          <a:xfrm>
            <a:off x="8346230" y="1822861"/>
            <a:ext cx="3567795" cy="747402"/>
            <a:chOff x="8354395" y="2427019"/>
            <a:chExt cx="3567795" cy="7474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452C74-78D4-4BD7-B552-D0E4D4B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4396" y="2427019"/>
              <a:ext cx="3567794" cy="3590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1DCBCB-BA80-43B0-BD66-73ABD3143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4395" y="2841487"/>
              <a:ext cx="3567795" cy="332934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063914F-A415-43CD-95BA-F4F82D6E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436" y="3742133"/>
            <a:ext cx="3670794" cy="12082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10ED6-9D7D-EE8B-95A1-DFB80760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4B41A-1121-43B8-AF87-1691009F5D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9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4056</TotalTime>
  <Words>3906</Words>
  <Application>Microsoft Office PowerPoint</Application>
  <PresentationFormat>Widescreen</PresentationFormat>
  <Paragraphs>559</Paragraphs>
  <Slides>55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CMSY9</vt:lpstr>
      <vt:lpstr>NimbusRomNo9L-ReguItal</vt:lpstr>
      <vt:lpstr>Arial</vt:lpstr>
      <vt:lpstr>Calibri</vt:lpstr>
      <vt:lpstr>Calibri Light</vt:lpstr>
      <vt:lpstr>Cambria Math</vt:lpstr>
      <vt:lpstr>Helvetica</vt:lpstr>
      <vt:lpstr>Jumble</vt:lpstr>
      <vt:lpstr>Wingdings</vt:lpstr>
      <vt:lpstr>Office Theme</vt:lpstr>
      <vt:lpstr>Towards NLP-Based Real-Time Assistance  to Human Therapist</vt:lpstr>
      <vt:lpstr>About Me</vt:lpstr>
      <vt:lpstr>Outline</vt:lpstr>
      <vt:lpstr>PowerPoint Presentation</vt:lpstr>
      <vt:lpstr>Background: Motivational Interviewing</vt:lpstr>
      <vt:lpstr>Background: Motivational Interviewing</vt:lpstr>
      <vt:lpstr>Therapy Dialogues are Extremely Low-Resource</vt:lpstr>
      <vt:lpstr>AnnoMI: Legal, Well-Transcribed, Expert-Annotated</vt:lpstr>
      <vt:lpstr>AnnoMI: Source Material &amp; Consent</vt:lpstr>
      <vt:lpstr>AnnoMI: Expert Annotations</vt:lpstr>
      <vt:lpstr>AnnoMI: Expert Annotations</vt:lpstr>
      <vt:lpstr>AnnoMI: Expert Annotations</vt:lpstr>
      <vt:lpstr>AnnoMI: Overall Label Distribution</vt:lpstr>
      <vt:lpstr>Applications:   Coaching &amp; Guidance for (Junior) Therapists</vt:lpstr>
      <vt:lpstr>AnnoMI Takeaways</vt:lpstr>
      <vt:lpstr>PowerPoint Presentation</vt:lpstr>
      <vt:lpstr>Task: Next-Turn Therapist Action Forecasting</vt:lpstr>
      <vt:lpstr>Basic Setup</vt:lpstr>
      <vt:lpstr>Modelling Choices (pt. 1/3)</vt:lpstr>
      <vt:lpstr>Modelling Choices (pt. 2/3)</vt:lpstr>
      <vt:lpstr>Modelling Choices (pt. 3/3)</vt:lpstr>
      <vt:lpstr>Experiments &amp; Results (pt. 1/3)</vt:lpstr>
      <vt:lpstr>Experiments &amp; Results (pt. 2/3)</vt:lpstr>
      <vt:lpstr>Experiments &amp; Results (pt. 2/3)</vt:lpstr>
      <vt:lpstr>Experiments &amp; Results (pt. 3/3)</vt:lpstr>
      <vt:lpstr>Takeaways:</vt:lpstr>
      <vt:lpstr>PowerPoint Presentation</vt:lpstr>
      <vt:lpstr>Human Evaluation for Reflection Generation</vt:lpstr>
      <vt:lpstr>Human Evaluation for Reflection Generation</vt:lpstr>
      <vt:lpstr>Human Evaluation for Reflection Generation</vt:lpstr>
      <vt:lpstr>Human Evaluation for Reflection Generation</vt:lpstr>
      <vt:lpstr>Human Evaluation for Reflection Generation</vt:lpstr>
      <vt:lpstr>Human Evaluation for Reflection Generation</vt:lpstr>
      <vt:lpstr>Human Evaluation for Reflection Generation</vt:lpstr>
      <vt:lpstr>Results</vt:lpstr>
      <vt:lpstr>Results</vt:lpstr>
      <vt:lpstr>Results</vt:lpstr>
      <vt:lpstr>Results</vt:lpstr>
      <vt:lpstr>Results</vt:lpstr>
      <vt:lpstr>Results</vt:lpstr>
      <vt:lpstr>Results</vt:lpstr>
      <vt:lpstr>Takeaways</vt:lpstr>
      <vt:lpstr>PowerPoint Presentation</vt:lpstr>
      <vt:lpstr>How can we leverage LLMs?</vt:lpstr>
      <vt:lpstr>Data Augmentation</vt:lpstr>
      <vt:lpstr>Data Augmentation</vt:lpstr>
      <vt:lpstr>How can we leverage LLMs?</vt:lpstr>
      <vt:lpstr>Reflection Suggestion</vt:lpstr>
      <vt:lpstr>Reflection Suggestion</vt:lpstr>
      <vt:lpstr>Reflection Suggestion</vt:lpstr>
      <vt:lpstr>How can we leverage LLMs?</vt:lpstr>
      <vt:lpstr>Today’s Journey</vt:lpstr>
      <vt:lpstr>References</vt:lpstr>
      <vt:lpstr>Thank you!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AnnoMI: A Dataset of Expert-Annotated Counselling Dialogues</dc:title>
  <dc:creator>Wu, Zixiu</dc:creator>
  <cp:lastModifiedBy>Wu, Zixiu</cp:lastModifiedBy>
  <cp:revision>1</cp:revision>
  <dcterms:created xsi:type="dcterms:W3CDTF">2022-02-28T15:31:52Z</dcterms:created>
  <dcterms:modified xsi:type="dcterms:W3CDTF">2023-02-04T18:07:46Z</dcterms:modified>
</cp:coreProperties>
</file>